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75" r:id="rId5"/>
    <p:sldId id="276" r:id="rId6"/>
    <p:sldId id="293" r:id="rId7"/>
    <p:sldId id="298" r:id="rId8"/>
    <p:sldId id="277" r:id="rId9"/>
    <p:sldId id="301" r:id="rId10"/>
    <p:sldId id="305" r:id="rId11"/>
    <p:sldId id="304" r:id="rId12"/>
    <p:sldId id="303" r:id="rId13"/>
    <p:sldId id="306" r:id="rId14"/>
    <p:sldId id="271" r:id="rId15"/>
  </p:sldIdLst>
  <p:sldSz cx="12192000" cy="6858000"/>
  <p:notesSz cx="12192000" cy="6858000"/>
  <p:custDataLst>
    <p:tags r:id="rId19"/>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23" userDrawn="1">
          <p15:clr>
            <a:srgbClr val="A4A3A4"/>
          </p15:clr>
        </p15:guide>
        <p15:guide id="2" pos="20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8" d="100"/>
          <a:sy n="78" d="100"/>
        </p:scale>
        <p:origin x="-1536" y="-84"/>
      </p:cViewPr>
      <p:guideLst>
        <p:guide orient="horz" pos="2823"/>
        <p:guide pos="208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40.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fld>
            <a:endParaRPr lang="en-US"/>
          </a:p>
        </p:txBody>
      </p:sp>
      <p:sp>
        <p:nvSpPr>
          <p:cNvPr id="3" name="页脚占位符 2"/>
          <p:cNvSpPr>
            <a:spLocks noGrp="1"/>
          </p:cNvSpPr>
          <p:nvPr>
            <p:ph type="ftr" sz="quarter" idx="11"/>
          </p:nvPr>
        </p:nvSpPr>
        <p:spPr/>
        <p:txBody>
          <a:bodyPr/>
          <a:lstStyle/>
          <a:p/>
        </p:txBody>
      </p:sp>
      <p:sp>
        <p:nvSpPr>
          <p:cNvPr id="4" name="灯片编号占位符 3"/>
          <p:cNvSpPr>
            <a:spLocks noGrp="1"/>
          </p:cNvSpPr>
          <p:nvPr>
            <p:ph type="sldNum" sz="quarter" idx="12"/>
          </p:nvPr>
        </p:nvSpPr>
        <p:spPr/>
        <p:txBody>
          <a:body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7" Type="http://schemas.openxmlformats.org/officeDocument/2006/relationships/slideLayout" Target="../slideLayouts/slideLayout5.xml"/><Relationship Id="rId16" Type="http://schemas.openxmlformats.org/officeDocument/2006/relationships/image" Target="../media/image15.png"/><Relationship Id="rId15" Type="http://schemas.openxmlformats.org/officeDocument/2006/relationships/tags" Target="../tags/tag1.xml"/><Relationship Id="rId14" Type="http://schemas.openxmlformats.org/officeDocument/2006/relationships/image" Target="../media/image14.jpeg"/><Relationship Id="rId13" Type="http://schemas.openxmlformats.org/officeDocument/2006/relationships/image" Target="../media/image13.png"/><Relationship Id="rId12" Type="http://schemas.openxmlformats.org/officeDocument/2006/relationships/image" Target="../media/image12.jpeg"/><Relationship Id="rId11" Type="http://schemas.openxmlformats.org/officeDocument/2006/relationships/image" Target="../media/image11.jpeg"/><Relationship Id="rId10" Type="http://schemas.openxmlformats.org/officeDocument/2006/relationships/image" Target="../media/image10.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43.png"/><Relationship Id="rId4" Type="http://schemas.openxmlformats.org/officeDocument/2006/relationships/tags" Target="../tags/tag30.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tags" Target="../tags/tag3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tags" Target="../tags/tag3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36.xml"/><Relationship Id="rId7" Type="http://schemas.openxmlformats.org/officeDocument/2006/relationships/image" Target="../media/image2.png"/><Relationship Id="rId6" Type="http://schemas.openxmlformats.org/officeDocument/2006/relationships/tags" Target="../tags/tag35.xml"/><Relationship Id="rId5" Type="http://schemas.openxmlformats.org/officeDocument/2006/relationships/image" Target="../media/image1.jpeg"/><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image" Target="../media/image47.png"/><Relationship Id="rId13" Type="http://schemas.openxmlformats.org/officeDocument/2006/relationships/slideLayout" Target="../slideLayouts/slideLayout2.xml"/><Relationship Id="rId12" Type="http://schemas.openxmlformats.org/officeDocument/2006/relationships/tags" Target="../tags/tag39.xml"/><Relationship Id="rId11" Type="http://schemas.openxmlformats.org/officeDocument/2006/relationships/tags" Target="../tags/tag38.xml"/><Relationship Id="rId10" Type="http://schemas.openxmlformats.org/officeDocument/2006/relationships/tags" Target="../tags/tag37.xml"/><Relationship Id="rId1" Type="http://schemas.openxmlformats.org/officeDocument/2006/relationships/image" Target="../media/image46.pn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tags" Target="../tags/tag4.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9" Type="http://schemas.openxmlformats.org/officeDocument/2006/relationships/image" Target="../media/image20.png"/><Relationship Id="rId8" Type="http://schemas.openxmlformats.org/officeDocument/2006/relationships/tags" Target="../tags/tag7.xml"/><Relationship Id="rId7" Type="http://schemas.openxmlformats.org/officeDocument/2006/relationships/image" Target="../media/image19.png"/><Relationship Id="rId6" Type="http://schemas.openxmlformats.org/officeDocument/2006/relationships/tags" Target="../tags/tag6.xml"/><Relationship Id="rId5" Type="http://schemas.openxmlformats.org/officeDocument/2006/relationships/image" Target="../media/image18.png"/><Relationship Id="rId4" Type="http://schemas.openxmlformats.org/officeDocument/2006/relationships/tags" Target="../tags/tag5.xml"/><Relationship Id="rId3" Type="http://schemas.openxmlformats.org/officeDocument/2006/relationships/image" Target="../media/image3.png"/><Relationship Id="rId2" Type="http://schemas.openxmlformats.org/officeDocument/2006/relationships/image" Target="../media/image2.png"/><Relationship Id="rId16" Type="http://schemas.openxmlformats.org/officeDocument/2006/relationships/slideLayout" Target="../slideLayouts/slideLayout5.xml"/><Relationship Id="rId15" Type="http://schemas.openxmlformats.org/officeDocument/2006/relationships/image" Target="../media/image23.png"/><Relationship Id="rId14" Type="http://schemas.openxmlformats.org/officeDocument/2006/relationships/tags" Target="../tags/tag10.xml"/><Relationship Id="rId13" Type="http://schemas.openxmlformats.org/officeDocument/2006/relationships/image" Target="../media/image22.png"/><Relationship Id="rId12" Type="http://schemas.openxmlformats.org/officeDocument/2006/relationships/tags" Target="../tags/tag9.xml"/><Relationship Id="rId11" Type="http://schemas.openxmlformats.org/officeDocument/2006/relationships/image" Target="../media/image21.png"/><Relationship Id="rId10" Type="http://schemas.openxmlformats.org/officeDocument/2006/relationships/tags" Target="../tags/tag8.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9" Type="http://schemas.openxmlformats.org/officeDocument/2006/relationships/image" Target="../media/image26.png"/><Relationship Id="rId8" Type="http://schemas.openxmlformats.org/officeDocument/2006/relationships/tags" Target="../tags/tag13.xml"/><Relationship Id="rId7" Type="http://schemas.openxmlformats.org/officeDocument/2006/relationships/image" Target="../media/image25.png"/><Relationship Id="rId6" Type="http://schemas.openxmlformats.org/officeDocument/2006/relationships/tags" Target="../tags/tag12.xml"/><Relationship Id="rId5" Type="http://schemas.openxmlformats.org/officeDocument/2006/relationships/image" Target="../media/image24.png"/><Relationship Id="rId4" Type="http://schemas.openxmlformats.org/officeDocument/2006/relationships/tags" Target="../tags/tag11.xml"/><Relationship Id="rId3" Type="http://schemas.openxmlformats.org/officeDocument/2006/relationships/image" Target="../media/image3.png"/><Relationship Id="rId2" Type="http://schemas.openxmlformats.org/officeDocument/2006/relationships/image" Target="../media/image2.png"/><Relationship Id="rId18" Type="http://schemas.openxmlformats.org/officeDocument/2006/relationships/slideLayout" Target="../slideLayouts/slideLayout5.xml"/><Relationship Id="rId17" Type="http://schemas.openxmlformats.org/officeDocument/2006/relationships/image" Target="../media/image30.png"/><Relationship Id="rId16" Type="http://schemas.openxmlformats.org/officeDocument/2006/relationships/tags" Target="../tags/tag17.xml"/><Relationship Id="rId15" Type="http://schemas.openxmlformats.org/officeDocument/2006/relationships/image" Target="../media/image29.png"/><Relationship Id="rId14" Type="http://schemas.openxmlformats.org/officeDocument/2006/relationships/tags" Target="../tags/tag16.xml"/><Relationship Id="rId13" Type="http://schemas.openxmlformats.org/officeDocument/2006/relationships/image" Target="../media/image28.png"/><Relationship Id="rId12" Type="http://schemas.openxmlformats.org/officeDocument/2006/relationships/tags" Target="../tags/tag15.xml"/><Relationship Id="rId11" Type="http://schemas.openxmlformats.org/officeDocument/2006/relationships/image" Target="../media/image27.png"/><Relationship Id="rId10" Type="http://schemas.openxmlformats.org/officeDocument/2006/relationships/tags" Target="../tags/tag14.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9" Type="http://schemas.openxmlformats.org/officeDocument/2006/relationships/image" Target="../media/image33.png"/><Relationship Id="rId8" Type="http://schemas.openxmlformats.org/officeDocument/2006/relationships/tags" Target="../tags/tag20.xml"/><Relationship Id="rId7" Type="http://schemas.openxmlformats.org/officeDocument/2006/relationships/image" Target="../media/image32.png"/><Relationship Id="rId6" Type="http://schemas.openxmlformats.org/officeDocument/2006/relationships/tags" Target="../tags/tag19.xml"/><Relationship Id="rId5" Type="http://schemas.openxmlformats.org/officeDocument/2006/relationships/image" Target="../media/image31.png"/><Relationship Id="rId4" Type="http://schemas.openxmlformats.org/officeDocument/2006/relationships/tags" Target="../tags/tag18.xml"/><Relationship Id="rId3" Type="http://schemas.openxmlformats.org/officeDocument/2006/relationships/image" Target="../media/image3.png"/><Relationship Id="rId2" Type="http://schemas.openxmlformats.org/officeDocument/2006/relationships/image" Target="../media/image2.png"/><Relationship Id="rId14" Type="http://schemas.openxmlformats.org/officeDocument/2006/relationships/slideLayout" Target="../slideLayouts/slideLayout5.xml"/><Relationship Id="rId13" Type="http://schemas.openxmlformats.org/officeDocument/2006/relationships/image" Target="../media/image35.png"/><Relationship Id="rId12" Type="http://schemas.openxmlformats.org/officeDocument/2006/relationships/tags" Target="../tags/tag22.xml"/><Relationship Id="rId11" Type="http://schemas.openxmlformats.org/officeDocument/2006/relationships/image" Target="../media/image34.png"/><Relationship Id="rId10" Type="http://schemas.openxmlformats.org/officeDocument/2006/relationships/tags" Target="../tags/tag21.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tags" Target="../tags/tag23.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9" Type="http://schemas.openxmlformats.org/officeDocument/2006/relationships/image" Target="../media/image39.png"/><Relationship Id="rId8" Type="http://schemas.openxmlformats.org/officeDocument/2006/relationships/tags" Target="../tags/tag26.xml"/><Relationship Id="rId7" Type="http://schemas.openxmlformats.org/officeDocument/2006/relationships/image" Target="../media/image38.png"/><Relationship Id="rId6" Type="http://schemas.openxmlformats.org/officeDocument/2006/relationships/tags" Target="../tags/tag25.xml"/><Relationship Id="rId5" Type="http://schemas.openxmlformats.org/officeDocument/2006/relationships/image" Target="../media/image37.png"/><Relationship Id="rId4" Type="http://schemas.openxmlformats.org/officeDocument/2006/relationships/tags" Target="../tags/tag24.xml"/><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9" Type="http://schemas.openxmlformats.org/officeDocument/2006/relationships/image" Target="../media/image42.png"/><Relationship Id="rId8" Type="http://schemas.openxmlformats.org/officeDocument/2006/relationships/tags" Target="../tags/tag29.xml"/><Relationship Id="rId7" Type="http://schemas.openxmlformats.org/officeDocument/2006/relationships/image" Target="../media/image41.png"/><Relationship Id="rId6" Type="http://schemas.openxmlformats.org/officeDocument/2006/relationships/tags" Target="../tags/tag28.xml"/><Relationship Id="rId5" Type="http://schemas.openxmlformats.org/officeDocument/2006/relationships/image" Target="../media/image40.png"/><Relationship Id="rId4" Type="http://schemas.openxmlformats.org/officeDocument/2006/relationships/tags" Target="../tags/tag27.xml"/><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slideLayout" Target="../slideLayouts/slideLayout5.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2000" cy="974090"/>
            <a:chOff x="0" y="0"/>
            <a:chExt cx="12192000" cy="974090"/>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p:txBody>
      </p:sp>
      <p:sp>
        <p:nvSpPr>
          <p:cNvPr id="20" name="object 20"/>
          <p:cNvSpPr txBox="1"/>
          <p:nvPr/>
        </p:nvSpPr>
        <p:spPr>
          <a:xfrm>
            <a:off x="897255" y="107315"/>
            <a:ext cx="2614930" cy="688975"/>
          </a:xfrm>
          <a:prstGeom prst="rect">
            <a:avLst/>
          </a:prstGeom>
        </p:spPr>
        <p:txBody>
          <a:bodyPr vert="horz" wrap="square" lIns="0" tIns="12065" rIns="0" bIns="0" rtlCol="0">
            <a:spAutoFit/>
          </a:bodyPr>
          <a:lstStyle/>
          <a:p>
            <a:pPr marL="12700">
              <a:lnSpc>
                <a:spcPct val="100000"/>
              </a:lnSpc>
              <a:spcBef>
                <a:spcPts val="95"/>
              </a:spcBef>
            </a:pPr>
            <a:r>
              <a:rPr sz="2200" dirty="0">
                <a:solidFill>
                  <a:srgbClr val="FFFFFF"/>
                </a:solidFill>
                <a:effectLst>
                  <a:outerShdw blurRad="38100" dist="38100" dir="2700000" algn="tl">
                    <a:srgbClr val="000000">
                      <a:alpha val="43137"/>
                    </a:srgbClr>
                  </a:outerShdw>
                </a:effectLst>
                <a:uFillTx/>
                <a:latin typeface="Times New Roman" panose="02020603050405020304" charset="0"/>
                <a:ea typeface="宋体" panose="02010600030101010101" pitchFamily="2" charset="-122"/>
                <a:cs typeface="Times New Roman" panose="02020603050405020304" charset="0"/>
              </a:rPr>
              <a:t>C</a:t>
            </a:r>
            <a:r>
              <a:rPr lang="en-US" sz="2200" dirty="0">
                <a:solidFill>
                  <a:srgbClr val="FFFFFF"/>
                </a:solidFill>
                <a:effectLst>
                  <a:outerShdw blurRad="38100" dist="38100" dir="2700000" algn="tl">
                    <a:srgbClr val="000000">
                      <a:alpha val="43137"/>
                    </a:srgbClr>
                  </a:outerShdw>
                </a:effectLst>
                <a:uFillTx/>
                <a:latin typeface="Times New Roman" panose="02020603050405020304" charset="0"/>
                <a:ea typeface="宋体" panose="02010600030101010101" pitchFamily="2" charset="-122"/>
                <a:cs typeface="Times New Roman" panose="02020603050405020304" charset="0"/>
              </a:rPr>
              <a:t>hongqing University  of  Technology</a:t>
            </a:r>
            <a:r>
              <a:rPr lang="en-US" sz="2200" dirty="0">
                <a:solidFill>
                  <a:srgbClr val="FFFFFF"/>
                </a:solidFill>
                <a:uFillTx/>
                <a:latin typeface="Times New Roman" panose="02020603050405020304" charset="0"/>
                <a:ea typeface="宋体" panose="02010600030101010101" pitchFamily="2" charset="-122"/>
                <a:cs typeface="Times New Roman" panose="02020603050405020304" charset="0"/>
              </a:rPr>
              <a:t> </a:t>
            </a:r>
            <a:endParaRPr lang="en-US" sz="2200" dirty="0">
              <a:solidFill>
                <a:srgbClr val="FFFFFF"/>
              </a:solidFill>
              <a:uFillTx/>
              <a:latin typeface="Times New Roman" panose="02020603050405020304" charset="0"/>
              <a:ea typeface="宋体" panose="02010600030101010101" pitchFamily="2" charset="-122"/>
              <a:cs typeface="Times New Roman" panose="02020603050405020304" charset="0"/>
            </a:endParaRPr>
          </a:p>
        </p:txBody>
      </p:sp>
      <p:sp>
        <p:nvSpPr>
          <p:cNvPr id="21" name="object 21"/>
          <p:cNvSpPr txBox="1"/>
          <p:nvPr/>
        </p:nvSpPr>
        <p:spPr>
          <a:xfrm>
            <a:off x="9697720" y="11430"/>
            <a:ext cx="2256155" cy="826135"/>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Times New Roman" panose="02020603050405020304" charset="0"/>
                <a:cs typeface="Times New Roman" panose="02020603050405020304" charset="0"/>
              </a:rPr>
              <a:t>ATAI</a:t>
            </a:r>
            <a:endParaRPr sz="1500">
              <a:latin typeface="Times New Roman" panose="02020603050405020304" charset="0"/>
              <a:cs typeface="Times New Roman" panose="02020603050405020304" charset="0"/>
            </a:endParaRPr>
          </a:p>
          <a:p>
            <a:pPr marL="12700" marR="5080" algn="ctr">
              <a:lnSpc>
                <a:spcPct val="100000"/>
              </a:lnSpc>
              <a:spcBef>
                <a:spcPts val="125"/>
              </a:spcBef>
            </a:pPr>
            <a:r>
              <a:rPr sz="1800" spc="-215" dirty="0">
                <a:solidFill>
                  <a:srgbClr val="D9D9D9"/>
                </a:solidFill>
                <a:latin typeface="Times New Roman" panose="02020603050405020304" charset="0"/>
                <a:cs typeface="Times New Roman" panose="02020603050405020304" charset="0"/>
              </a:rPr>
              <a:t>Advanced</a:t>
            </a:r>
            <a:r>
              <a:rPr sz="1800" spc="-500" dirty="0">
                <a:solidFill>
                  <a:srgbClr val="D9D9D9"/>
                </a:solidFill>
                <a:latin typeface="Times New Roman" panose="02020603050405020304" charset="0"/>
                <a:cs typeface="Times New Roman" panose="02020603050405020304" charset="0"/>
              </a:rPr>
              <a:t> </a:t>
            </a:r>
            <a:r>
              <a:rPr lang="en-US" sz="1800" spc="-500" dirty="0">
                <a:solidFill>
                  <a:srgbClr val="D9D9D9"/>
                </a:solidFill>
                <a:latin typeface="Times New Roman" panose="02020603050405020304" charset="0"/>
                <a:cs typeface="Times New Roman" panose="02020603050405020304" charset="0"/>
              </a:rPr>
              <a:t>              </a:t>
            </a:r>
            <a:r>
              <a:rPr lang="en-US" sz="1800" spc="-220" dirty="0">
                <a:solidFill>
                  <a:srgbClr val="D9D9D9"/>
                </a:solidFill>
                <a:latin typeface="Times New Roman" panose="02020603050405020304" charset="0"/>
                <a:cs typeface="Times New Roman" panose="02020603050405020304" charset="0"/>
              </a:rPr>
              <a:t>  </a:t>
            </a:r>
            <a:r>
              <a:rPr spc="-220" dirty="0">
                <a:solidFill>
                  <a:srgbClr val="D9D9D9"/>
                </a:solidFill>
                <a:latin typeface="Times New Roman" panose="02020603050405020304" charset="0"/>
                <a:cs typeface="Times New Roman" panose="02020603050405020304" charset="0"/>
                <a:sym typeface="+mn-ea"/>
              </a:rPr>
              <a:t>Technique</a:t>
            </a:r>
            <a:r>
              <a:rPr lang="en-US" sz="1800" spc="-220" dirty="0">
                <a:solidFill>
                  <a:srgbClr val="D9D9D9"/>
                </a:solidFill>
                <a:latin typeface="Times New Roman" panose="02020603050405020304" charset="0"/>
                <a:cs typeface="Times New Roman" panose="02020603050405020304" charset="0"/>
              </a:rPr>
              <a:t>  </a:t>
            </a:r>
            <a:r>
              <a:rPr sz="1800" spc="-220" dirty="0">
                <a:solidFill>
                  <a:srgbClr val="D9D9D9"/>
                </a:solidFill>
                <a:latin typeface="Times New Roman" panose="02020603050405020304" charset="0"/>
                <a:cs typeface="Times New Roman" panose="02020603050405020304" charset="0"/>
              </a:rPr>
              <a:t>of </a:t>
            </a:r>
            <a:r>
              <a:rPr sz="1800" spc="-80" dirty="0">
                <a:solidFill>
                  <a:srgbClr val="D9D9D9"/>
                </a:solidFill>
                <a:latin typeface="Times New Roman" panose="02020603050405020304" charset="0"/>
                <a:cs typeface="Times New Roman" panose="02020603050405020304" charset="0"/>
              </a:rPr>
              <a:t> </a:t>
            </a:r>
            <a:r>
              <a:rPr sz="1800" spc="-180" dirty="0">
                <a:solidFill>
                  <a:srgbClr val="D9D9D9"/>
                </a:solidFill>
                <a:latin typeface="Times New Roman" panose="02020603050405020304" charset="0"/>
                <a:cs typeface="Times New Roman" panose="02020603050405020304" charset="0"/>
              </a:rPr>
              <a:t>Artificial</a:t>
            </a:r>
            <a:r>
              <a:rPr sz="1800" spc="75" dirty="0">
                <a:solidFill>
                  <a:srgbClr val="D9D9D9"/>
                </a:solidFill>
                <a:latin typeface="Times New Roman" panose="02020603050405020304" charset="0"/>
                <a:cs typeface="Times New Roman" panose="02020603050405020304" charset="0"/>
              </a:rPr>
              <a:t> </a:t>
            </a:r>
            <a:r>
              <a:rPr sz="1800" spc="-190" dirty="0">
                <a:solidFill>
                  <a:srgbClr val="D9D9D9"/>
                </a:solidFill>
                <a:latin typeface="Times New Roman" panose="02020603050405020304" charset="0"/>
                <a:cs typeface="Times New Roman" panose="02020603050405020304" charset="0"/>
              </a:rPr>
              <a:t>Intelligence</a:t>
            </a:r>
            <a:endParaRPr sz="1800">
              <a:latin typeface="Times New Roman" panose="02020603050405020304" charset="0"/>
              <a:cs typeface="Times New Roman" panose="02020603050405020304" charset="0"/>
            </a:endParaRPr>
          </a:p>
        </p:txBody>
      </p:sp>
      <p:grpSp>
        <p:nvGrpSpPr>
          <p:cNvPr id="22" name="object 22"/>
          <p:cNvGrpSpPr/>
          <p:nvPr/>
        </p:nvGrpSpPr>
        <p:grpSpPr>
          <a:xfrm>
            <a:off x="-89" y="986027"/>
            <a:ext cx="12192216" cy="4490085"/>
            <a:chOff x="-89" y="986027"/>
            <a:chExt cx="12192216" cy="4490085"/>
          </a:xfrm>
        </p:grpSpPr>
        <p:sp>
          <p:nvSpPr>
            <p:cNvPr id="23" name="object 23"/>
            <p:cNvSpPr/>
            <p:nvPr/>
          </p:nvSpPr>
          <p:spPr>
            <a:xfrm>
              <a:off x="0" y="986027"/>
              <a:ext cx="12192000" cy="4490085"/>
            </a:xfrm>
            <a:custGeom>
              <a:avLst/>
              <a:gdLst/>
              <a:ahLst/>
              <a:cxnLst/>
              <a:rect l="l" t="t" r="r" b="b"/>
              <a:pathLst>
                <a:path w="12192000" h="4490085">
                  <a:moveTo>
                    <a:pt x="12192000" y="0"/>
                  </a:moveTo>
                  <a:lnTo>
                    <a:pt x="0" y="0"/>
                  </a:lnTo>
                  <a:lnTo>
                    <a:pt x="0" y="4489704"/>
                  </a:lnTo>
                  <a:lnTo>
                    <a:pt x="12192000" y="4489704"/>
                  </a:lnTo>
                  <a:lnTo>
                    <a:pt x="12192000" y="0"/>
                  </a:lnTo>
                  <a:close/>
                </a:path>
              </a:pathLst>
            </a:custGeom>
            <a:solidFill>
              <a:srgbClr val="F1F1F1"/>
            </a:solidFill>
          </p:spPr>
          <p:txBody>
            <a:bodyPr wrap="square" lIns="0" tIns="0" rIns="0" bIns="0" rtlCol="0"/>
            <a:lstStyle/>
            <a:p>
              <a:endParaRPr>
                <a:effectLst>
                  <a:outerShdw blurRad="60007" dir="2000400" sy="-30000" kx="-800400" algn="bl" rotWithShape="0">
                    <a:prstClr val="black">
                      <a:alpha val="20000"/>
                    </a:prstClr>
                  </a:outerShdw>
                </a:effectLst>
              </a:endParaRPr>
            </a:p>
          </p:txBody>
        </p:sp>
        <p:sp>
          <p:nvSpPr>
            <p:cNvPr id="24" name="object 24"/>
            <p:cNvSpPr/>
            <p:nvPr/>
          </p:nvSpPr>
          <p:spPr>
            <a:xfrm>
              <a:off x="-89" y="1187195"/>
              <a:ext cx="12192216" cy="104775"/>
            </a:xfrm>
            <a:prstGeom prst="rect">
              <a:avLst/>
            </a:prstGeom>
            <a:blipFill>
              <a:blip r:embed="rId9" cstate="print"/>
              <a:stretch>
                <a:fillRect/>
              </a:stretch>
            </a:blipFill>
          </p:spPr>
          <p:txBody>
            <a:bodyPr wrap="square" lIns="0" tIns="0" rIns="0" bIns="0" rtlCol="0"/>
            <a:lstStyle/>
            <a:p>
              <a:endParaRPr>
                <a:effectLst>
                  <a:outerShdw blurRad="60007" dir="2000400" sy="-30000" kx="-800400" algn="bl" rotWithShape="0">
                    <a:prstClr val="black">
                      <a:alpha val="20000"/>
                    </a:prstClr>
                  </a:outerShdw>
                </a:effectLst>
              </a:endParaRPr>
            </a:p>
          </p:txBody>
        </p:sp>
      </p:grpSp>
      <p:sp>
        <p:nvSpPr>
          <p:cNvPr id="31" name="object 31"/>
          <p:cNvSpPr/>
          <p:nvPr/>
        </p:nvSpPr>
        <p:spPr>
          <a:xfrm>
            <a:off x="10754868" y="5894831"/>
            <a:ext cx="1437131" cy="963165"/>
          </a:xfrm>
          <a:prstGeom prst="rect">
            <a:avLst/>
          </a:prstGeom>
          <a:blipFill>
            <a:blip r:embed="rId10" cstate="print"/>
            <a:stretch>
              <a:fillRect/>
            </a:stretch>
          </a:blipFill>
        </p:spPr>
        <p:txBody>
          <a:bodyPr wrap="square" lIns="0" tIns="0" rIns="0" bIns="0" rtlCol="0"/>
          <a:lstStyle/>
          <a:p/>
        </p:txBody>
      </p:sp>
      <p:sp>
        <p:nvSpPr>
          <p:cNvPr id="32" name="object 32"/>
          <p:cNvSpPr txBox="1"/>
          <p:nvPr/>
        </p:nvSpPr>
        <p:spPr>
          <a:xfrm>
            <a:off x="11168888" y="6501790"/>
            <a:ext cx="106045" cy="208279"/>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888888"/>
                </a:solidFill>
                <a:latin typeface="Arial" panose="020B0604020202020204"/>
                <a:cs typeface="Arial" panose="020B0604020202020204"/>
              </a:rPr>
              <a:t>1</a:t>
            </a:r>
            <a:endParaRPr sz="1200">
              <a:latin typeface="Arial" panose="020B0604020202020204"/>
              <a:cs typeface="Arial" panose="020B0604020202020204"/>
            </a:endParaRPr>
          </a:p>
        </p:txBody>
      </p:sp>
      <p:sp>
        <p:nvSpPr>
          <p:cNvPr id="33" name="object 33"/>
          <p:cNvSpPr/>
          <p:nvPr/>
        </p:nvSpPr>
        <p:spPr>
          <a:xfrm>
            <a:off x="495300" y="5871971"/>
            <a:ext cx="827532" cy="829056"/>
          </a:xfrm>
          <a:prstGeom prst="rect">
            <a:avLst/>
          </a:prstGeom>
          <a:blipFill>
            <a:blip r:embed="rId11" cstate="print"/>
            <a:stretch>
              <a:fillRect/>
            </a:stretch>
          </a:blipFill>
        </p:spPr>
        <p:txBody>
          <a:bodyPr wrap="square" lIns="0" tIns="0" rIns="0" bIns="0" rtlCol="0"/>
          <a:lstStyle/>
          <a:p/>
        </p:txBody>
      </p:sp>
      <p:sp>
        <p:nvSpPr>
          <p:cNvPr id="34" name="object 34"/>
          <p:cNvSpPr/>
          <p:nvPr/>
        </p:nvSpPr>
        <p:spPr>
          <a:xfrm>
            <a:off x="1580388" y="5882640"/>
            <a:ext cx="821436" cy="812291"/>
          </a:xfrm>
          <a:prstGeom prst="rect">
            <a:avLst/>
          </a:prstGeom>
          <a:blipFill>
            <a:blip r:embed="rId12" cstate="print"/>
            <a:stretch>
              <a:fillRect/>
            </a:stretch>
          </a:blipFill>
        </p:spPr>
        <p:txBody>
          <a:bodyPr wrap="square" lIns="0" tIns="0" rIns="0" bIns="0" rtlCol="0"/>
          <a:lstStyle/>
          <a:p/>
        </p:txBody>
      </p:sp>
      <p:sp>
        <p:nvSpPr>
          <p:cNvPr id="35" name="object 35"/>
          <p:cNvSpPr/>
          <p:nvPr/>
        </p:nvSpPr>
        <p:spPr>
          <a:xfrm>
            <a:off x="2703576" y="6024371"/>
            <a:ext cx="1260348" cy="681228"/>
          </a:xfrm>
          <a:prstGeom prst="rect">
            <a:avLst/>
          </a:prstGeom>
          <a:blipFill>
            <a:blip r:embed="rId13" cstate="print"/>
            <a:stretch>
              <a:fillRect/>
            </a:stretch>
          </a:blipFill>
        </p:spPr>
        <p:txBody>
          <a:bodyPr wrap="square" lIns="0" tIns="0" rIns="0" bIns="0" rtlCol="0"/>
          <a:lstStyle/>
          <a:p/>
        </p:txBody>
      </p:sp>
      <p:sp>
        <p:nvSpPr>
          <p:cNvPr id="36" name="object 36"/>
          <p:cNvSpPr/>
          <p:nvPr/>
        </p:nvSpPr>
        <p:spPr>
          <a:xfrm>
            <a:off x="4287011" y="5926834"/>
            <a:ext cx="836676" cy="827530"/>
          </a:xfrm>
          <a:prstGeom prst="rect">
            <a:avLst/>
          </a:prstGeom>
          <a:blipFill>
            <a:blip r:embed="rId14" cstate="print"/>
            <a:stretch>
              <a:fillRect/>
            </a:stretch>
          </a:blipFill>
        </p:spPr>
        <p:txBody>
          <a:bodyPr wrap="square" lIns="0" tIns="0" rIns="0" bIns="0" rtlCol="0"/>
          <a:lstStyle/>
          <a:p/>
        </p:txBody>
      </p:sp>
      <p:sp>
        <p:nvSpPr>
          <p:cNvPr id="37" name="object 37"/>
          <p:cNvSpPr txBox="1"/>
          <p:nvPr/>
        </p:nvSpPr>
        <p:spPr>
          <a:xfrm>
            <a:off x="7143750" y="5918200"/>
            <a:ext cx="3843020" cy="38163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1F4E79"/>
                </a:solidFill>
                <a:latin typeface="Times New Roman" panose="02020603050405020304"/>
                <a:cs typeface="Times New Roman" panose="02020603050405020304"/>
              </a:rPr>
              <a:t>Reported </a:t>
            </a:r>
            <a:r>
              <a:rPr sz="2400" b="1" dirty="0">
                <a:solidFill>
                  <a:srgbClr val="1F4E79"/>
                </a:solidFill>
                <a:latin typeface="Times New Roman" panose="02020603050405020304"/>
                <a:cs typeface="Times New Roman" panose="02020603050405020304"/>
              </a:rPr>
              <a:t>by </a:t>
            </a:r>
            <a:r>
              <a:rPr lang="en-US" sz="2400" b="1" spc="-25" dirty="0">
                <a:solidFill>
                  <a:srgbClr val="1F4E79"/>
                </a:solidFill>
                <a:latin typeface="Times New Roman" panose="02020603050405020304"/>
                <a:cs typeface="Times New Roman" panose="02020603050405020304"/>
              </a:rPr>
              <a:t> Shu Ming </a:t>
            </a:r>
            <a:r>
              <a:rPr lang="en-US" sz="2400" b="1" spc="-25" dirty="0">
                <a:solidFill>
                  <a:srgbClr val="1F4E79"/>
                </a:solidFill>
                <a:latin typeface="Times New Roman" panose="02020603050405020304"/>
                <a:cs typeface="Times New Roman" panose="02020603050405020304"/>
                <a:sym typeface="+mn-ea"/>
              </a:rPr>
              <a:t>Jiang</a:t>
            </a:r>
            <a:endParaRPr lang="en-US" sz="2400">
              <a:latin typeface="Times New Roman" panose="02020603050405020304"/>
              <a:cs typeface="Times New Roman" panose="02020603050405020304"/>
            </a:endParaRPr>
          </a:p>
        </p:txBody>
      </p:sp>
      <p:sp>
        <p:nvSpPr>
          <p:cNvPr id="38" name="object 38"/>
          <p:cNvSpPr txBox="1"/>
          <p:nvPr/>
        </p:nvSpPr>
        <p:spPr>
          <a:xfrm>
            <a:off x="657860" y="1372235"/>
            <a:ext cx="11094720" cy="803910"/>
          </a:xfrm>
          <a:prstGeom prst="rect">
            <a:avLst/>
          </a:prstGeom>
        </p:spPr>
        <p:txBody>
          <a:bodyPr vert="horz" wrap="square" lIns="0" tIns="12065" rIns="0" bIns="0" rtlCol="0">
            <a:noAutofit/>
          </a:bodyPr>
          <a:lstStyle/>
          <a:p>
            <a:pPr marL="1289685" marR="5080" indent="-1277620" algn="ctr">
              <a:lnSpc>
                <a:spcPct val="100000"/>
              </a:lnSpc>
              <a:spcBef>
                <a:spcPts val="95"/>
              </a:spcBef>
            </a:pPr>
            <a:r>
              <a:rPr sz="2800" b="1" dirty="0">
                <a:solidFill>
                  <a:schemeClr val="accent1"/>
                </a:solidFill>
                <a:effectLst>
                  <a:innerShdw blurRad="63500" dist="50800" dir="18900000">
                    <a:prstClr val="black">
                      <a:alpha val="50000"/>
                    </a:prstClr>
                  </a:innerShdw>
                </a:effectLst>
                <a:latin typeface="Times New Roman" panose="02020603050405020304"/>
                <a:cs typeface="Times New Roman" panose="02020603050405020304"/>
              </a:rPr>
              <a:t>Frequency Spectrum is More Effective for Multimodal Representation and Fusion: A Multimodal Spectrum Rumor Detector</a:t>
            </a:r>
            <a:endParaRPr sz="2800" b="1" dirty="0">
              <a:solidFill>
                <a:schemeClr val="accent1"/>
              </a:solidFill>
              <a:effectLst>
                <a:innerShdw blurRad="63500" dist="50800" dir="18900000">
                  <a:prstClr val="black">
                    <a:alpha val="50000"/>
                  </a:prstClr>
                </a:innerShdw>
              </a:effectLst>
              <a:latin typeface="Times New Roman" panose="02020603050405020304"/>
              <a:cs typeface="Times New Roman" panose="02020603050405020304"/>
            </a:endParaRPr>
          </a:p>
        </p:txBody>
      </p:sp>
      <p:sp>
        <p:nvSpPr>
          <p:cNvPr id="39" name="object 39"/>
          <p:cNvSpPr txBox="1"/>
          <p:nvPr/>
        </p:nvSpPr>
        <p:spPr>
          <a:xfrm>
            <a:off x="9568180" y="5270500"/>
            <a:ext cx="1938655" cy="257810"/>
          </a:xfrm>
          <a:prstGeom prst="rect">
            <a:avLst/>
          </a:prstGeom>
        </p:spPr>
        <p:txBody>
          <a:bodyPr vert="horz" wrap="square" lIns="0" tIns="12065" rIns="0" bIns="0" rtlCol="0">
            <a:spAutoFit/>
          </a:bodyPr>
          <a:lstStyle/>
          <a:p>
            <a:pPr marL="12700">
              <a:lnSpc>
                <a:spcPct val="100000"/>
              </a:lnSpc>
              <a:spcBef>
                <a:spcPts val="95"/>
              </a:spcBef>
            </a:pPr>
            <a:r>
              <a:rPr sz="1600" b="1" spc="150" dirty="0">
                <a:solidFill>
                  <a:srgbClr val="1F4E79"/>
                </a:solidFill>
                <a:latin typeface="Times New Roman" panose="02020603050405020304" charset="0"/>
                <a:cs typeface="Times New Roman" panose="02020603050405020304" charset="0"/>
              </a:rPr>
              <a:t>—— </a:t>
            </a:r>
            <a:r>
              <a:rPr lang="en-US" sz="1600" b="1" spc="5" dirty="0">
                <a:solidFill>
                  <a:srgbClr val="1F4E79"/>
                </a:solidFill>
                <a:latin typeface="Times New Roman" panose="02020603050405020304" charset="0"/>
                <a:ea typeface="+mj-ea"/>
                <a:cs typeface="Times New Roman" panose="02020603050405020304" charset="0"/>
              </a:rPr>
              <a:t>AAAI</a:t>
            </a:r>
            <a:r>
              <a:rPr lang="en-US" sz="1600" b="1" spc="5" dirty="0">
                <a:solidFill>
                  <a:srgbClr val="1F4E79"/>
                </a:solidFill>
                <a:latin typeface="Times New Roman" panose="02020603050405020304" charset="0"/>
                <a:ea typeface="+mj-ea"/>
                <a:cs typeface="Times New Roman" panose="02020603050405020304" charset="0"/>
              </a:rPr>
              <a:t> ’24</a:t>
            </a:r>
            <a:endParaRPr lang="en-US" sz="1600" b="1" spc="5" dirty="0">
              <a:solidFill>
                <a:srgbClr val="1F4E79"/>
              </a:solidFill>
              <a:latin typeface="Times New Roman" panose="02020603050405020304" charset="0"/>
              <a:ea typeface="+mj-ea"/>
              <a:cs typeface="Times New Roman" panose="02020603050405020304" charset="0"/>
            </a:endParaRPr>
          </a:p>
        </p:txBody>
      </p:sp>
      <p:sp>
        <p:nvSpPr>
          <p:cNvPr id="40" name="object 40"/>
          <p:cNvSpPr txBox="1"/>
          <p:nvPr/>
        </p:nvSpPr>
        <p:spPr>
          <a:xfrm>
            <a:off x="3429000" y="4267200"/>
            <a:ext cx="4272280" cy="322580"/>
          </a:xfrm>
          <a:prstGeom prst="rect">
            <a:avLst/>
          </a:prstGeom>
        </p:spPr>
        <p:txBody>
          <a:bodyPr vert="horz" wrap="square" lIns="0" tIns="12065" rIns="0" bIns="0" rtlCol="0">
            <a:noAutofit/>
          </a:bodyPr>
          <a:lstStyle/>
          <a:p>
            <a:pPr marR="28575" algn="ctr">
              <a:lnSpc>
                <a:spcPct val="100000"/>
              </a:lnSpc>
              <a:spcBef>
                <a:spcPts val="95"/>
              </a:spcBef>
            </a:pPr>
            <a:r>
              <a:rPr sz="1600" spc="-40" dirty="0">
                <a:latin typeface="Times New Roman" panose="02020603050405020304" charset="0"/>
                <a:cs typeface="Times New Roman" panose="02020603050405020304" charset="0"/>
              </a:rPr>
              <a:t>Code:</a:t>
            </a:r>
            <a:r>
              <a:rPr lang="en-US" sz="1600" spc="-40" dirty="0">
                <a:latin typeface="Times New Roman" panose="02020603050405020304" charset="0"/>
                <a:cs typeface="Times New Roman" panose="02020603050405020304" charset="0"/>
              </a:rPr>
              <a:t>https://github.com/dm4m/FSRU</a:t>
            </a:r>
            <a:endParaRPr lang="en-US" sz="1600" spc="-40" dirty="0">
              <a:latin typeface="Times New Roman" panose="02020603050405020304" charset="0"/>
              <a:cs typeface="Times New Roman" panose="02020603050405020304" charset="0"/>
            </a:endParaRPr>
          </a:p>
        </p:txBody>
      </p:sp>
      <p:pic>
        <p:nvPicPr>
          <p:cNvPr id="25" name="图片 24"/>
          <p:cNvPicPr>
            <a:picLocks noChangeAspect="1"/>
          </p:cNvPicPr>
          <p:nvPr>
            <p:custDataLst>
              <p:tags r:id="rId15"/>
            </p:custDataLst>
          </p:nvPr>
        </p:nvPicPr>
        <p:blipFill>
          <a:blip r:embed="rId16"/>
          <a:stretch>
            <a:fillRect/>
          </a:stretch>
        </p:blipFill>
        <p:spPr>
          <a:xfrm>
            <a:off x="76200" y="2909570"/>
            <a:ext cx="11772265" cy="10242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sp>
        <p:nvSpPr>
          <p:cNvPr id="10" name="object 10"/>
          <p:cNvSpPr txBox="1"/>
          <p:nvPr/>
        </p:nvSpPr>
        <p:spPr>
          <a:xfrm>
            <a:off x="644525" y="86360"/>
            <a:ext cx="193738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uFillTx/>
                <a:latin typeface="Times New Roman" panose="02020603050405020304" charset="0"/>
                <a:cs typeface="Times New Roman" panose="02020603050405020304" charset="0"/>
                <a:sym typeface="+mn-ea"/>
              </a:rPr>
              <a:t>Chongqing</a:t>
            </a:r>
            <a:r>
              <a:rPr lang="en-US" sz="1500" dirty="0">
                <a:solidFill>
                  <a:srgbClr val="FFFFFF"/>
                </a:solidFill>
                <a:uFillTx/>
                <a:latin typeface="Times New Roman" panose="02020603050405020304" charset="0"/>
                <a:cs typeface="Times New Roman" panose="02020603050405020304" charset="0"/>
                <a:sym typeface="+mn-ea"/>
              </a:rPr>
              <a:t> </a:t>
            </a:r>
            <a:r>
              <a:rPr sz="1500" dirty="0">
                <a:solidFill>
                  <a:srgbClr val="FFFFFF"/>
                </a:solidFill>
                <a:uFillTx/>
                <a:latin typeface="Times New Roman" panose="02020603050405020304" charset="0"/>
                <a:cs typeface="Times New Roman" panose="02020603050405020304" charset="0"/>
                <a:sym typeface="+mn-ea"/>
              </a:rPr>
              <a:t>University  of</a:t>
            </a:r>
            <a:r>
              <a:rPr lang="en-US" sz="1500" dirty="0">
                <a:solidFill>
                  <a:srgbClr val="FFFFFF"/>
                </a:solidFill>
                <a:uFillTx/>
                <a:latin typeface="Times New Roman" panose="02020603050405020304" charset="0"/>
                <a:cs typeface="Times New Roman" panose="02020603050405020304" charset="0"/>
                <a:sym typeface="+mn-ea"/>
              </a:rPr>
              <a:t> </a:t>
            </a:r>
            <a:r>
              <a:rPr sz="1500" dirty="0">
                <a:solidFill>
                  <a:srgbClr val="FFFFFF"/>
                </a:solidFill>
                <a:uFillTx/>
                <a:latin typeface="Times New Roman" panose="02020603050405020304" charset="0"/>
                <a:cs typeface="Times New Roman" panose="02020603050405020304" charset="0"/>
                <a:sym typeface="+mn-ea"/>
              </a:rPr>
              <a:t>Technology</a:t>
            </a:r>
            <a:endParaRPr sz="1500">
              <a:latin typeface="Times New Roman" panose="02020603050405020304" charset="0"/>
              <a:cs typeface="Times New Roman" panose="02020603050405020304" charset="0"/>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16" name="object 16"/>
          <p:cNvSpPr txBox="1"/>
          <p:nvPr/>
        </p:nvSpPr>
        <p:spPr>
          <a:xfrm>
            <a:off x="4605655" y="685800"/>
            <a:ext cx="2981325" cy="750570"/>
          </a:xfrm>
          <a:prstGeom prst="rect">
            <a:avLst/>
          </a:prstGeom>
        </p:spPr>
        <p:txBody>
          <a:bodyPr vert="horz" wrap="square" lIns="0" tIns="12065" rIns="0" bIns="0" rtlCol="0">
            <a:no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sym typeface="+mn-ea"/>
              </a:rPr>
              <a:t>Experiments</a:t>
            </a:r>
            <a:endParaRPr sz="4000" b="1" spc="-5" dirty="0">
              <a:solidFill>
                <a:srgbClr val="001F5F"/>
              </a:solidFill>
              <a:latin typeface="Times New Roman" panose="02020603050405020304"/>
              <a:cs typeface="Times New Roman" panose="02020603050405020304"/>
            </a:endParaRPr>
          </a:p>
          <a:p>
            <a:pPr marL="12700">
              <a:lnSpc>
                <a:spcPct val="100000"/>
              </a:lnSpc>
              <a:spcBef>
                <a:spcPts val="95"/>
              </a:spcBef>
            </a:pPr>
            <a:endParaRPr sz="4000" b="1" spc="-5" dirty="0">
              <a:solidFill>
                <a:srgbClr val="001F5F"/>
              </a:solidFill>
              <a:latin typeface="Times New Roman" panose="02020603050405020304"/>
              <a:cs typeface="Times New Roman" panose="02020603050405020304"/>
            </a:endParaRPr>
          </a:p>
        </p:txBody>
      </p:sp>
      <p:pic>
        <p:nvPicPr>
          <p:cNvPr id="9" name="图片 8"/>
          <p:cNvPicPr>
            <a:picLocks noChangeAspect="1"/>
          </p:cNvPicPr>
          <p:nvPr>
            <p:custDataLst>
              <p:tags r:id="rId4"/>
            </p:custDataLst>
          </p:nvPr>
        </p:nvPicPr>
        <p:blipFill>
          <a:blip r:embed="rId5"/>
          <a:stretch>
            <a:fillRect/>
          </a:stretch>
        </p:blipFill>
        <p:spPr>
          <a:xfrm>
            <a:off x="1371600" y="1363345"/>
            <a:ext cx="9446260" cy="54762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sp>
        <p:nvSpPr>
          <p:cNvPr id="10" name="object 10"/>
          <p:cNvSpPr txBox="1"/>
          <p:nvPr/>
        </p:nvSpPr>
        <p:spPr>
          <a:xfrm>
            <a:off x="644525" y="86360"/>
            <a:ext cx="193738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uFillTx/>
                <a:latin typeface="Times New Roman" panose="02020603050405020304" charset="0"/>
                <a:cs typeface="Times New Roman" panose="02020603050405020304" charset="0"/>
                <a:sym typeface="+mn-ea"/>
              </a:rPr>
              <a:t>Chongqing</a:t>
            </a:r>
            <a:r>
              <a:rPr lang="en-US" sz="1500" dirty="0">
                <a:solidFill>
                  <a:srgbClr val="FFFFFF"/>
                </a:solidFill>
                <a:uFillTx/>
                <a:latin typeface="Times New Roman" panose="02020603050405020304" charset="0"/>
                <a:cs typeface="Times New Roman" panose="02020603050405020304" charset="0"/>
                <a:sym typeface="+mn-ea"/>
              </a:rPr>
              <a:t> </a:t>
            </a:r>
            <a:r>
              <a:rPr sz="1500" dirty="0">
                <a:solidFill>
                  <a:srgbClr val="FFFFFF"/>
                </a:solidFill>
                <a:uFillTx/>
                <a:latin typeface="Times New Roman" panose="02020603050405020304" charset="0"/>
                <a:cs typeface="Times New Roman" panose="02020603050405020304" charset="0"/>
                <a:sym typeface="+mn-ea"/>
              </a:rPr>
              <a:t>University  of</a:t>
            </a:r>
            <a:r>
              <a:rPr lang="en-US" sz="1500" dirty="0">
                <a:solidFill>
                  <a:srgbClr val="FFFFFF"/>
                </a:solidFill>
                <a:uFillTx/>
                <a:latin typeface="Times New Roman" panose="02020603050405020304" charset="0"/>
                <a:cs typeface="Times New Roman" panose="02020603050405020304" charset="0"/>
                <a:sym typeface="+mn-ea"/>
              </a:rPr>
              <a:t> </a:t>
            </a:r>
            <a:r>
              <a:rPr sz="1500" dirty="0">
                <a:solidFill>
                  <a:srgbClr val="FFFFFF"/>
                </a:solidFill>
                <a:uFillTx/>
                <a:latin typeface="Times New Roman" panose="02020603050405020304" charset="0"/>
                <a:cs typeface="Times New Roman" panose="02020603050405020304" charset="0"/>
                <a:sym typeface="+mn-ea"/>
              </a:rPr>
              <a:t>Technology</a:t>
            </a:r>
            <a:endParaRPr sz="1500">
              <a:latin typeface="Times New Roman" panose="02020603050405020304" charset="0"/>
              <a:cs typeface="Times New Roman" panose="02020603050405020304" charset="0"/>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16" name="object 16"/>
          <p:cNvSpPr txBox="1"/>
          <p:nvPr/>
        </p:nvSpPr>
        <p:spPr>
          <a:xfrm>
            <a:off x="4605655" y="685800"/>
            <a:ext cx="2981325" cy="750570"/>
          </a:xfrm>
          <a:prstGeom prst="rect">
            <a:avLst/>
          </a:prstGeom>
        </p:spPr>
        <p:txBody>
          <a:bodyPr vert="horz" wrap="square" lIns="0" tIns="12065" rIns="0" bIns="0" rtlCol="0">
            <a:no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sym typeface="+mn-ea"/>
              </a:rPr>
              <a:t>Experiments</a:t>
            </a:r>
            <a:endParaRPr sz="4000" b="1" spc="-5" dirty="0">
              <a:solidFill>
                <a:srgbClr val="001F5F"/>
              </a:solidFill>
              <a:latin typeface="Times New Roman" panose="02020603050405020304"/>
              <a:cs typeface="Times New Roman" panose="02020603050405020304"/>
            </a:endParaRPr>
          </a:p>
          <a:p>
            <a:pPr marL="12700">
              <a:lnSpc>
                <a:spcPct val="100000"/>
              </a:lnSpc>
              <a:spcBef>
                <a:spcPts val="95"/>
              </a:spcBef>
            </a:pPr>
            <a:endParaRPr sz="4000" b="1" spc="-5" dirty="0">
              <a:solidFill>
                <a:srgbClr val="001F5F"/>
              </a:solidFill>
              <a:latin typeface="Times New Roman" panose="02020603050405020304"/>
              <a:cs typeface="Times New Roman" panose="02020603050405020304"/>
            </a:endParaRPr>
          </a:p>
        </p:txBody>
      </p:sp>
      <p:pic>
        <p:nvPicPr>
          <p:cNvPr id="9" name="图片 8"/>
          <p:cNvPicPr>
            <a:picLocks noChangeAspect="1"/>
          </p:cNvPicPr>
          <p:nvPr>
            <p:custDataLst>
              <p:tags r:id="rId4"/>
            </p:custDataLst>
          </p:nvPr>
        </p:nvPicPr>
        <p:blipFill>
          <a:blip r:embed="rId5"/>
          <a:stretch>
            <a:fillRect/>
          </a:stretch>
        </p:blipFill>
        <p:spPr>
          <a:xfrm>
            <a:off x="914400" y="1295400"/>
            <a:ext cx="9819640" cy="558292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sp>
        <p:nvSpPr>
          <p:cNvPr id="10" name="object 10"/>
          <p:cNvSpPr txBox="1"/>
          <p:nvPr/>
        </p:nvSpPr>
        <p:spPr>
          <a:xfrm>
            <a:off x="644525" y="86360"/>
            <a:ext cx="193738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uFillTx/>
                <a:latin typeface="Times New Roman" panose="02020603050405020304" charset="0"/>
                <a:cs typeface="Times New Roman" panose="02020603050405020304" charset="0"/>
                <a:sym typeface="+mn-ea"/>
              </a:rPr>
              <a:t>Chongqing</a:t>
            </a:r>
            <a:r>
              <a:rPr lang="en-US" sz="1500" dirty="0">
                <a:solidFill>
                  <a:srgbClr val="FFFFFF"/>
                </a:solidFill>
                <a:uFillTx/>
                <a:latin typeface="Times New Roman" panose="02020603050405020304" charset="0"/>
                <a:cs typeface="Times New Roman" panose="02020603050405020304" charset="0"/>
                <a:sym typeface="+mn-ea"/>
              </a:rPr>
              <a:t> </a:t>
            </a:r>
            <a:r>
              <a:rPr sz="1500" dirty="0">
                <a:solidFill>
                  <a:srgbClr val="FFFFFF"/>
                </a:solidFill>
                <a:uFillTx/>
                <a:latin typeface="Times New Roman" panose="02020603050405020304" charset="0"/>
                <a:cs typeface="Times New Roman" panose="02020603050405020304" charset="0"/>
                <a:sym typeface="+mn-ea"/>
              </a:rPr>
              <a:t>University  of</a:t>
            </a:r>
            <a:r>
              <a:rPr lang="en-US" sz="1500" dirty="0">
                <a:solidFill>
                  <a:srgbClr val="FFFFFF"/>
                </a:solidFill>
                <a:uFillTx/>
                <a:latin typeface="Times New Roman" panose="02020603050405020304" charset="0"/>
                <a:cs typeface="Times New Roman" panose="02020603050405020304" charset="0"/>
                <a:sym typeface="+mn-ea"/>
              </a:rPr>
              <a:t> </a:t>
            </a:r>
            <a:r>
              <a:rPr sz="1500" dirty="0">
                <a:solidFill>
                  <a:srgbClr val="FFFFFF"/>
                </a:solidFill>
                <a:uFillTx/>
                <a:latin typeface="Times New Roman" panose="02020603050405020304" charset="0"/>
                <a:cs typeface="Times New Roman" panose="02020603050405020304" charset="0"/>
                <a:sym typeface="+mn-ea"/>
              </a:rPr>
              <a:t>Technology</a:t>
            </a:r>
            <a:endParaRPr sz="1500">
              <a:latin typeface="Times New Roman" panose="02020603050405020304" charset="0"/>
              <a:cs typeface="Times New Roman" panose="02020603050405020304" charset="0"/>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16" name="object 16"/>
          <p:cNvSpPr txBox="1"/>
          <p:nvPr/>
        </p:nvSpPr>
        <p:spPr>
          <a:xfrm>
            <a:off x="4605655" y="685800"/>
            <a:ext cx="2981325" cy="750570"/>
          </a:xfrm>
          <a:prstGeom prst="rect">
            <a:avLst/>
          </a:prstGeom>
        </p:spPr>
        <p:txBody>
          <a:bodyPr vert="horz" wrap="square" lIns="0" tIns="12065" rIns="0" bIns="0" rtlCol="0">
            <a:no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sym typeface="+mn-ea"/>
              </a:rPr>
              <a:t>Experiments</a:t>
            </a:r>
            <a:endParaRPr sz="4000" b="1" spc="-5" dirty="0">
              <a:solidFill>
                <a:srgbClr val="001F5F"/>
              </a:solidFill>
              <a:latin typeface="Times New Roman" panose="02020603050405020304"/>
              <a:cs typeface="Times New Roman" panose="02020603050405020304"/>
            </a:endParaRPr>
          </a:p>
          <a:p>
            <a:pPr marL="12700">
              <a:lnSpc>
                <a:spcPct val="100000"/>
              </a:lnSpc>
              <a:spcBef>
                <a:spcPts val="95"/>
              </a:spcBef>
            </a:pPr>
            <a:endParaRPr sz="4000" b="1" spc="-5" dirty="0">
              <a:solidFill>
                <a:srgbClr val="001F5F"/>
              </a:solidFill>
              <a:latin typeface="Times New Roman" panose="02020603050405020304"/>
              <a:cs typeface="Times New Roman" panose="02020603050405020304"/>
            </a:endParaRPr>
          </a:p>
        </p:txBody>
      </p:sp>
      <p:pic>
        <p:nvPicPr>
          <p:cNvPr id="7" name="图片 6"/>
          <p:cNvPicPr>
            <a:picLocks noChangeAspect="1"/>
          </p:cNvPicPr>
          <p:nvPr>
            <p:custDataLst>
              <p:tags r:id="rId4"/>
            </p:custDataLst>
          </p:nvPr>
        </p:nvPicPr>
        <p:blipFill>
          <a:blip r:embed="rId5"/>
          <a:stretch>
            <a:fillRect/>
          </a:stretch>
        </p:blipFill>
        <p:spPr>
          <a:xfrm>
            <a:off x="1524000" y="1371600"/>
            <a:ext cx="8461375" cy="542036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grpSp>
        <p:nvGrpSpPr>
          <p:cNvPr id="13" name="object 13"/>
          <p:cNvGrpSpPr/>
          <p:nvPr/>
        </p:nvGrpSpPr>
        <p:grpSpPr>
          <a:xfrm>
            <a:off x="3308603" y="2438400"/>
            <a:ext cx="4972050" cy="2268855"/>
            <a:chOff x="3308603" y="2438400"/>
            <a:chExt cx="4972050" cy="2268855"/>
          </a:xfrm>
        </p:grpSpPr>
        <p:sp>
          <p:nvSpPr>
            <p:cNvPr id="14" name="object 14"/>
            <p:cNvSpPr/>
            <p:nvPr/>
          </p:nvSpPr>
          <p:spPr>
            <a:xfrm>
              <a:off x="4097671" y="3788656"/>
              <a:ext cx="3473127" cy="346892"/>
            </a:xfrm>
            <a:prstGeom prst="rect">
              <a:avLst/>
            </a:prstGeom>
            <a:blipFill>
              <a:blip r:embed="rId1" cstate="print"/>
              <a:stretch>
                <a:fillRect/>
              </a:stretch>
            </a:blipFill>
          </p:spPr>
          <p:txBody>
            <a:bodyPr wrap="square" lIns="0" tIns="0" rIns="0" bIns="0" rtlCol="0"/>
            <a:lstStyle/>
            <a:p/>
          </p:txBody>
        </p:sp>
        <p:sp>
          <p:nvSpPr>
            <p:cNvPr id="15" name="object 15"/>
            <p:cNvSpPr/>
            <p:nvPr/>
          </p:nvSpPr>
          <p:spPr>
            <a:xfrm>
              <a:off x="3308603" y="2438400"/>
              <a:ext cx="4972050" cy="2268474"/>
            </a:xfrm>
            <a:prstGeom prst="rect">
              <a:avLst/>
            </a:prstGeom>
            <a:blipFill>
              <a:blip r:embed="rId2" cstate="print"/>
              <a:stretch>
                <a:fillRect/>
              </a:stretch>
            </a:blipFill>
          </p:spPr>
          <p:txBody>
            <a:bodyPr wrap="square" lIns="0" tIns="0" rIns="0" bIns="0" rtlCol="0"/>
            <a:lstStyle/>
            <a:p/>
          </p:txBody>
        </p:sp>
      </p:grpSp>
      <p:sp>
        <p:nvSpPr>
          <p:cNvPr id="16" name="object 16"/>
          <p:cNvSpPr txBox="1"/>
          <p:nvPr/>
        </p:nvSpPr>
        <p:spPr>
          <a:xfrm>
            <a:off x="3974972" y="2764993"/>
            <a:ext cx="3642360" cy="1245870"/>
          </a:xfrm>
          <a:prstGeom prst="rect">
            <a:avLst/>
          </a:prstGeom>
        </p:spPr>
        <p:txBody>
          <a:bodyPr vert="horz" wrap="square" lIns="0" tIns="13335" rIns="0" bIns="0" rtlCol="0">
            <a:spAutoFit/>
          </a:bodyPr>
          <a:lstStyle/>
          <a:p>
            <a:pPr marL="12700">
              <a:lnSpc>
                <a:spcPct val="100000"/>
              </a:lnSpc>
              <a:spcBef>
                <a:spcPts val="105"/>
              </a:spcBef>
            </a:pPr>
            <a:r>
              <a:rPr sz="8000" b="1" dirty="0">
                <a:solidFill>
                  <a:srgbClr val="001F5F"/>
                </a:solidFill>
                <a:latin typeface="Times New Roman" panose="02020603050405020304"/>
                <a:cs typeface="Times New Roman" panose="02020603050405020304"/>
              </a:rPr>
              <a:t>Thanks!</a:t>
            </a:r>
            <a:endParaRPr sz="8000">
              <a:latin typeface="Times New Roman" panose="02020603050405020304"/>
              <a:cs typeface="Times New Roman" panose="02020603050405020304"/>
            </a:endParaRPr>
          </a:p>
        </p:txBody>
      </p:sp>
      <p:sp>
        <p:nvSpPr>
          <p:cNvPr id="17" name="object 2"/>
          <p:cNvSpPr txBox="1"/>
          <p:nvPr>
            <p:custDataLst>
              <p:tags r:id="rId3"/>
            </p:custDataLst>
          </p:nvPr>
        </p:nvSpPr>
        <p:spPr>
          <a:xfrm>
            <a:off x="657148" y="48383"/>
            <a:ext cx="11349990" cy="509905"/>
          </a:xfrm>
          <a:prstGeom prst="rect">
            <a:avLst/>
          </a:prstGeom>
        </p:spPr>
        <p:txBody>
          <a:bodyPr vert="horz" wrap="square" lIns="0" tIns="10160" rIns="0" bIns="0" rtlCol="0">
            <a:spAutoFit/>
          </a:bodyPr>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8" name="object 3"/>
          <p:cNvGrpSpPr/>
          <p:nvPr/>
        </p:nvGrpSpPr>
        <p:grpSpPr>
          <a:xfrm>
            <a:off x="0" y="0"/>
            <a:ext cx="12192000" cy="603885"/>
            <a:chOff x="0" y="0"/>
            <a:chExt cx="12192000" cy="603885"/>
          </a:xfrm>
        </p:grpSpPr>
        <p:sp>
          <p:nvSpPr>
            <p:cNvPr id="19" name="object 4"/>
            <p:cNvSpPr/>
            <p:nvPr>
              <p:custDataLst>
                <p:tags r:id="rId4"/>
              </p:custDataLst>
            </p:nvPr>
          </p:nvSpPr>
          <p:spPr>
            <a:xfrm>
              <a:off x="0" y="0"/>
              <a:ext cx="12191999" cy="603503"/>
            </a:xfrm>
            <a:prstGeom prst="rect">
              <a:avLst/>
            </a:prstGeom>
            <a:blipFill>
              <a:blip r:embed="rId5" cstate="print"/>
              <a:stretch>
                <a:fillRect/>
              </a:stretch>
            </a:blipFill>
          </p:spPr>
          <p:txBody>
            <a:bodyPr wrap="square" lIns="0" tIns="0" rIns="0" bIns="0" rtlCol="0"/>
            <a:p/>
          </p:txBody>
        </p:sp>
        <p:sp>
          <p:nvSpPr>
            <p:cNvPr id="20" name="object 5"/>
            <p:cNvSpPr/>
            <p:nvPr>
              <p:custDataLst>
                <p:tags r:id="rId6"/>
              </p:custDataLst>
            </p:nvPr>
          </p:nvSpPr>
          <p:spPr>
            <a:xfrm>
              <a:off x="565403" y="126492"/>
              <a:ext cx="1888236" cy="464819"/>
            </a:xfrm>
            <a:prstGeom prst="rect">
              <a:avLst/>
            </a:prstGeom>
            <a:blipFill>
              <a:blip r:embed="rId7" cstate="print"/>
              <a:stretch>
                <a:fillRect/>
              </a:stretch>
            </a:blipFill>
          </p:spPr>
          <p:txBody>
            <a:bodyPr wrap="square" lIns="0" tIns="0" rIns="0" bIns="0" rtlCol="0"/>
            <a:p/>
          </p:txBody>
        </p:sp>
        <p:sp>
          <p:nvSpPr>
            <p:cNvPr id="21" name="object 6"/>
            <p:cNvSpPr/>
            <p:nvPr>
              <p:custDataLst>
                <p:tags r:id="rId8"/>
              </p:custDataLst>
            </p:nvPr>
          </p:nvSpPr>
          <p:spPr>
            <a:xfrm>
              <a:off x="11756136" y="0"/>
              <a:ext cx="374903" cy="504444"/>
            </a:xfrm>
            <a:prstGeom prst="rect">
              <a:avLst/>
            </a:prstGeom>
            <a:blipFill>
              <a:blip r:embed="rId9" cstate="print"/>
              <a:stretch>
                <a:fillRect/>
              </a:stretch>
            </a:blipFill>
          </p:spPr>
          <p:txBody>
            <a:bodyPr wrap="square" lIns="0" tIns="0" rIns="0" bIns="0" rtlCol="0"/>
            <a:p/>
          </p:txBody>
        </p:sp>
      </p:grpSp>
      <p:sp>
        <p:nvSpPr>
          <p:cNvPr id="22" name="object 10"/>
          <p:cNvSpPr txBox="1"/>
          <p:nvPr>
            <p:custDataLst>
              <p:tags r:id="rId10"/>
            </p:custDataLst>
          </p:nvPr>
        </p:nvSpPr>
        <p:spPr>
          <a:xfrm>
            <a:off x="644525" y="86360"/>
            <a:ext cx="1885950" cy="474345"/>
          </a:xfrm>
          <a:prstGeom prst="rect">
            <a:avLst/>
          </a:prstGeom>
        </p:spPr>
        <p:txBody>
          <a:bodyPr vert="horz" wrap="square" lIns="0" tIns="12700" rIns="0" bIns="0" rtlCol="0">
            <a:spAutoFit/>
          </a:bodyPr>
          <a:p>
            <a:pPr marL="12700" marR="5080">
              <a:lnSpc>
                <a:spcPct val="100000"/>
              </a:lnSpc>
              <a:spcBef>
                <a:spcPts val="100"/>
              </a:spcBef>
            </a:pPr>
            <a:r>
              <a:rPr sz="1500" dirty="0">
                <a:solidFill>
                  <a:srgbClr val="FFFFFF"/>
                </a:solidFill>
                <a:uFillTx/>
                <a:latin typeface="Times New Roman" panose="02020603050405020304" charset="0"/>
                <a:cs typeface="Times New Roman" panose="02020603050405020304" charset="0"/>
                <a:sym typeface="+mn-ea"/>
              </a:rPr>
              <a:t>Chongqing</a:t>
            </a:r>
            <a:r>
              <a:rPr lang="en-US" sz="1500" dirty="0">
                <a:solidFill>
                  <a:srgbClr val="FFFFFF"/>
                </a:solidFill>
                <a:uFillTx/>
                <a:latin typeface="Times New Roman" panose="02020603050405020304" charset="0"/>
                <a:cs typeface="Times New Roman" panose="02020603050405020304" charset="0"/>
                <a:sym typeface="+mn-ea"/>
              </a:rPr>
              <a:t> </a:t>
            </a:r>
            <a:r>
              <a:rPr sz="1500" dirty="0">
                <a:solidFill>
                  <a:srgbClr val="FFFFFF"/>
                </a:solidFill>
                <a:uFillTx/>
                <a:latin typeface="Times New Roman" panose="02020603050405020304" charset="0"/>
                <a:cs typeface="Times New Roman" panose="02020603050405020304" charset="0"/>
                <a:sym typeface="+mn-ea"/>
              </a:rPr>
              <a:t>University  of</a:t>
            </a:r>
            <a:r>
              <a:rPr lang="en-US" sz="1500" dirty="0">
                <a:solidFill>
                  <a:srgbClr val="FFFFFF"/>
                </a:solidFill>
                <a:uFillTx/>
                <a:latin typeface="Times New Roman" panose="02020603050405020304" charset="0"/>
                <a:cs typeface="Times New Roman" panose="02020603050405020304" charset="0"/>
                <a:sym typeface="+mn-ea"/>
              </a:rPr>
              <a:t> </a:t>
            </a:r>
            <a:r>
              <a:rPr sz="1500" dirty="0">
                <a:solidFill>
                  <a:srgbClr val="FFFFFF"/>
                </a:solidFill>
                <a:uFillTx/>
                <a:latin typeface="Times New Roman" panose="02020603050405020304" charset="0"/>
                <a:cs typeface="Times New Roman" panose="02020603050405020304" charset="0"/>
                <a:sym typeface="+mn-ea"/>
              </a:rPr>
              <a:t>Technology</a:t>
            </a:r>
            <a:endParaRPr sz="1500">
              <a:latin typeface="Times New Roman" panose="02020603050405020304" charset="0"/>
              <a:cs typeface="Times New Roman" panose="02020603050405020304" charset="0"/>
            </a:endParaRPr>
          </a:p>
        </p:txBody>
      </p:sp>
      <p:sp>
        <p:nvSpPr>
          <p:cNvPr id="23" name="object 11"/>
          <p:cNvSpPr/>
          <p:nvPr>
            <p:custDataLst>
              <p:tags r:id="rId11"/>
            </p:custDataLst>
          </p:nvPr>
        </p:nvSpPr>
        <p:spPr>
          <a:xfrm>
            <a:off x="11782043" y="0"/>
            <a:ext cx="339851" cy="504444"/>
          </a:xfrm>
          <a:prstGeom prst="rect">
            <a:avLst/>
          </a:prstGeom>
          <a:blipFill>
            <a:blip r:embed="rId9" cstate="print"/>
            <a:stretch>
              <a:fillRect/>
            </a:stretch>
          </a:blipFill>
        </p:spPr>
        <p:txBody>
          <a:bodyPr wrap="square" lIns="0" tIns="0" rIns="0" bIns="0" rtlCol="0"/>
          <a:p/>
        </p:txBody>
      </p:sp>
      <p:sp>
        <p:nvSpPr>
          <p:cNvPr id="24" name="object 12"/>
          <p:cNvSpPr txBox="1"/>
          <p:nvPr>
            <p:custDataLst>
              <p:tags r:id="rId12"/>
            </p:custDataLst>
          </p:nvPr>
        </p:nvSpPr>
        <p:spPr>
          <a:xfrm>
            <a:off x="10681335" y="46355"/>
            <a:ext cx="1337945" cy="487045"/>
          </a:xfrm>
          <a:prstGeom prst="rect">
            <a:avLst/>
          </a:prstGeom>
        </p:spPr>
        <p:txBody>
          <a:bodyPr vert="horz" wrap="square" lIns="0" tIns="12700" rIns="0" bIns="0" rtlCol="0">
            <a:spAutoFit/>
          </a:bodyPr>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sp>
        <p:nvSpPr>
          <p:cNvPr id="10" name="object 10"/>
          <p:cNvSpPr txBox="1"/>
          <p:nvPr/>
        </p:nvSpPr>
        <p:spPr>
          <a:xfrm>
            <a:off x="644525" y="86360"/>
            <a:ext cx="179133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uFillTx/>
                <a:latin typeface="Times New Roman" panose="02020603050405020304" charset="0"/>
                <a:cs typeface="Times New Roman" panose="02020603050405020304" charset="0"/>
              </a:rPr>
              <a:t>Chongqing</a:t>
            </a:r>
            <a:r>
              <a:rPr lang="en-US" sz="1500" dirty="0">
                <a:solidFill>
                  <a:srgbClr val="FFFFFF"/>
                </a:solidFill>
                <a:uFillTx/>
                <a:latin typeface="Times New Roman" panose="02020603050405020304" charset="0"/>
                <a:cs typeface="Times New Roman" panose="02020603050405020304" charset="0"/>
              </a:rPr>
              <a:t> </a:t>
            </a:r>
            <a:r>
              <a:rPr sz="1500" dirty="0">
                <a:solidFill>
                  <a:srgbClr val="FFFFFF"/>
                </a:solidFill>
                <a:uFillTx/>
                <a:latin typeface="Times New Roman" panose="02020603050405020304" charset="0"/>
                <a:cs typeface="Times New Roman" panose="02020603050405020304" charset="0"/>
              </a:rPr>
              <a:t>Uni</a:t>
            </a:r>
            <a:r>
              <a:rPr sz="1500" dirty="0">
                <a:solidFill>
                  <a:srgbClr val="FFFFFF"/>
                </a:solidFill>
                <a:uFillTx/>
                <a:latin typeface="Times New Roman" panose="02020603050405020304" charset="0"/>
                <a:cs typeface="Times New Roman" panose="02020603050405020304" charset="0"/>
              </a:rPr>
              <a:t>versity  of</a:t>
            </a:r>
            <a:r>
              <a:rPr lang="en-US" sz="1500" dirty="0">
                <a:solidFill>
                  <a:srgbClr val="FFFFFF"/>
                </a:solidFill>
                <a:uFillTx/>
                <a:latin typeface="Times New Roman" panose="02020603050405020304" charset="0"/>
                <a:cs typeface="Times New Roman" panose="02020603050405020304" charset="0"/>
              </a:rPr>
              <a:t> </a:t>
            </a:r>
            <a:r>
              <a:rPr sz="1500" dirty="0">
                <a:solidFill>
                  <a:srgbClr val="FFFFFF"/>
                </a:solidFill>
                <a:uFillTx/>
                <a:latin typeface="Times New Roman" panose="02020603050405020304" charset="0"/>
                <a:cs typeface="Times New Roman" panose="02020603050405020304" charset="0"/>
              </a:rPr>
              <a:t>Technology</a:t>
            </a:r>
            <a:endParaRPr sz="1500" dirty="0">
              <a:solidFill>
                <a:srgbClr val="FFFFFF"/>
              </a:solidFill>
              <a:uFillTx/>
              <a:latin typeface="Times New Roman" panose="02020603050405020304" charset="0"/>
              <a:cs typeface="Times New Roman" panose="02020603050405020304" charset="0"/>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16" name="object 16"/>
          <p:cNvSpPr txBox="1"/>
          <p:nvPr/>
        </p:nvSpPr>
        <p:spPr>
          <a:xfrm>
            <a:off x="4838700" y="593725"/>
            <a:ext cx="3079750" cy="62738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rPr>
              <a:t>Introduction</a:t>
            </a:r>
            <a:endParaRPr sz="4000" b="1" spc="-5" dirty="0">
              <a:solidFill>
                <a:srgbClr val="001F5F"/>
              </a:solidFill>
              <a:latin typeface="Times New Roman" panose="02020603050405020304"/>
              <a:cs typeface="Times New Roman" panose="02020603050405020304"/>
            </a:endParaRPr>
          </a:p>
        </p:txBody>
      </p:sp>
      <p:sp>
        <p:nvSpPr>
          <p:cNvPr id="15" name="文本框 14"/>
          <p:cNvSpPr txBox="1"/>
          <p:nvPr/>
        </p:nvSpPr>
        <p:spPr>
          <a:xfrm>
            <a:off x="5110480" y="1288415"/>
            <a:ext cx="6606540" cy="1981200"/>
          </a:xfrm>
          <a:prstGeom prst="rect">
            <a:avLst/>
          </a:prstGeom>
          <a:noFill/>
        </p:spPr>
        <p:txBody>
          <a:bodyPr wrap="square" rtlCol="0" anchor="t">
            <a:noAutofit/>
          </a:bodyPr>
          <a:p>
            <a:pPr algn="just"/>
            <a:r>
              <a:rPr lang="en-US" altLang="zh-CN"/>
              <a:t>(1)To obtain informative uni-modal representation, researchers have employed various neural models, such as Convolutional Neural Networks (CNNs), Recurrent Neural Networks (RNNs), and Transformers to perform token mixing over spatial locations of images or sequential positions of text. However, these methods suffer from less discriminative unimodal representation, hindering subsequent fine-grained cross-modal fusion.</a:t>
            </a:r>
            <a:endParaRPr lang="en-US" altLang="zh-CN"/>
          </a:p>
        </p:txBody>
      </p:sp>
      <p:sp>
        <p:nvSpPr>
          <p:cNvPr id="17" name="文本框 16"/>
          <p:cNvSpPr txBox="1"/>
          <p:nvPr>
            <p:custDataLst>
              <p:tags r:id="rId4"/>
            </p:custDataLst>
          </p:nvPr>
        </p:nvSpPr>
        <p:spPr>
          <a:xfrm>
            <a:off x="5105400" y="3269615"/>
            <a:ext cx="6765925" cy="1513840"/>
          </a:xfrm>
          <a:prstGeom prst="rect">
            <a:avLst/>
          </a:prstGeom>
          <a:noFill/>
        </p:spPr>
        <p:txBody>
          <a:bodyPr wrap="square" rtlCol="0" anchor="t">
            <a:noAutofit/>
          </a:bodyPr>
          <a:p>
            <a:pPr algn="just"/>
            <a:r>
              <a:rPr lang="en-US" altLang="zh-CN"/>
              <a:t>(2)Existing approaches often apply contrastive learning or co-attention mechanisms  to achieve multimodal alignment or fusion for detecting rumor across modalities. However, they may either overlook the interpretable fine-grained fusion or encounter intricate location dependencies in fusing spatial and sequential tokens. Moreover, current approaches for fine-grained fusion, such as co-attention mechanisms, often exhibit quadratic time complexity</a:t>
            </a:r>
            <a:endParaRPr lang="en-US" altLang="zh-CN"/>
          </a:p>
        </p:txBody>
      </p:sp>
      <p:pic>
        <p:nvPicPr>
          <p:cNvPr id="8" name="图片 7"/>
          <p:cNvPicPr>
            <a:picLocks noChangeAspect="1"/>
          </p:cNvPicPr>
          <p:nvPr>
            <p:custDataLst>
              <p:tags r:id="rId5"/>
            </p:custDataLst>
          </p:nvPr>
        </p:nvPicPr>
        <p:blipFill>
          <a:blip r:embed="rId6"/>
          <a:stretch>
            <a:fillRect/>
          </a:stretch>
        </p:blipFill>
        <p:spPr>
          <a:xfrm>
            <a:off x="64135" y="1295400"/>
            <a:ext cx="5046345" cy="27647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sp>
        <p:nvSpPr>
          <p:cNvPr id="10" name="object 10"/>
          <p:cNvSpPr txBox="1"/>
          <p:nvPr/>
        </p:nvSpPr>
        <p:spPr>
          <a:xfrm>
            <a:off x="644525" y="86360"/>
            <a:ext cx="1734185" cy="717550"/>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uFillTx/>
                <a:latin typeface="Times New Roman" panose="02020603050405020304" charset="0"/>
                <a:cs typeface="Times New Roman" panose="02020603050405020304" charset="0"/>
                <a:sym typeface="+mn-ea"/>
              </a:rPr>
              <a:t>Chongqing</a:t>
            </a:r>
            <a:r>
              <a:rPr lang="en-US" sz="1500" dirty="0">
                <a:solidFill>
                  <a:srgbClr val="FFFFFF"/>
                </a:solidFill>
                <a:uFillTx/>
                <a:latin typeface="Times New Roman" panose="02020603050405020304" charset="0"/>
                <a:cs typeface="Times New Roman" panose="02020603050405020304" charset="0"/>
                <a:sym typeface="+mn-ea"/>
              </a:rPr>
              <a:t> </a:t>
            </a:r>
            <a:r>
              <a:rPr sz="1500" dirty="0">
                <a:solidFill>
                  <a:srgbClr val="FFFFFF"/>
                </a:solidFill>
                <a:uFillTx/>
                <a:latin typeface="Times New Roman" panose="02020603050405020304" charset="0"/>
                <a:cs typeface="Times New Roman" panose="02020603050405020304" charset="0"/>
                <a:sym typeface="+mn-ea"/>
              </a:rPr>
              <a:t>University  of</a:t>
            </a:r>
            <a:r>
              <a:rPr lang="en-US" sz="1500" dirty="0">
                <a:solidFill>
                  <a:srgbClr val="FFFFFF"/>
                </a:solidFill>
                <a:uFillTx/>
                <a:latin typeface="Times New Roman" panose="02020603050405020304" charset="0"/>
                <a:cs typeface="Times New Roman" panose="02020603050405020304" charset="0"/>
                <a:sym typeface="+mn-ea"/>
              </a:rPr>
              <a:t> </a:t>
            </a:r>
            <a:r>
              <a:rPr sz="1500" dirty="0">
                <a:solidFill>
                  <a:srgbClr val="FFFFFF"/>
                </a:solidFill>
                <a:uFillTx/>
                <a:latin typeface="Times New Roman" panose="02020603050405020304" charset="0"/>
                <a:cs typeface="Times New Roman" panose="02020603050405020304" charset="0"/>
                <a:sym typeface="+mn-ea"/>
              </a:rPr>
              <a:t>Technology</a:t>
            </a:r>
            <a:endParaRPr sz="1500" dirty="0">
              <a:solidFill>
                <a:srgbClr val="FFFFFF"/>
              </a:solidFill>
              <a:uFillTx/>
              <a:latin typeface="Times New Roman" panose="02020603050405020304" charset="0"/>
              <a:cs typeface="Times New Roman" panose="02020603050405020304" charset="0"/>
            </a:endParaRPr>
          </a:p>
          <a:p>
            <a:pPr marL="12700" marR="5080">
              <a:lnSpc>
                <a:spcPct val="100000"/>
              </a:lnSpc>
              <a:spcBef>
                <a:spcPts val="100"/>
              </a:spcBef>
            </a:pPr>
            <a:endParaRPr sz="1500">
              <a:latin typeface="Times New Roman" panose="02020603050405020304" charset="0"/>
              <a:cs typeface="Times New Roman" panose="02020603050405020304" charset="0"/>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16" name="object 16"/>
          <p:cNvSpPr txBox="1"/>
          <p:nvPr/>
        </p:nvSpPr>
        <p:spPr>
          <a:xfrm>
            <a:off x="5015865" y="739775"/>
            <a:ext cx="2159635" cy="62738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sym typeface="+mn-ea"/>
              </a:rPr>
              <a:t>Overview</a:t>
            </a:r>
            <a:endParaRPr sz="4000" b="1" spc="-5" dirty="0">
              <a:solidFill>
                <a:srgbClr val="001F5F"/>
              </a:solidFill>
              <a:latin typeface="Times New Roman" panose="02020603050405020304"/>
              <a:cs typeface="Times New Roman" panose="02020603050405020304"/>
            </a:endParaRPr>
          </a:p>
        </p:txBody>
      </p:sp>
      <p:sp>
        <p:nvSpPr>
          <p:cNvPr id="14" name="文本框 13"/>
          <p:cNvSpPr txBox="1"/>
          <p:nvPr/>
        </p:nvSpPr>
        <p:spPr>
          <a:xfrm>
            <a:off x="2030730" y="1371600"/>
            <a:ext cx="8193405" cy="1657985"/>
          </a:xfrm>
          <a:prstGeom prst="rect">
            <a:avLst/>
          </a:prstGeom>
          <a:noFill/>
        </p:spPr>
        <p:txBody>
          <a:bodyPr wrap="square" rtlCol="0">
            <a:noAutofit/>
          </a:bodyPr>
          <a:p>
            <a:pPr indent="457200" algn="just"/>
            <a:endParaRPr lang="zh-CN" altLang="en-US"/>
          </a:p>
        </p:txBody>
      </p:sp>
      <p:pic>
        <p:nvPicPr>
          <p:cNvPr id="8" name="图片 7"/>
          <p:cNvPicPr>
            <a:picLocks noChangeAspect="1"/>
          </p:cNvPicPr>
          <p:nvPr>
            <p:custDataLst>
              <p:tags r:id="rId4"/>
            </p:custDataLst>
          </p:nvPr>
        </p:nvPicPr>
        <p:blipFill>
          <a:blip r:embed="rId5"/>
          <a:stretch>
            <a:fillRect/>
          </a:stretch>
        </p:blipFill>
        <p:spPr>
          <a:xfrm>
            <a:off x="152400" y="1472565"/>
            <a:ext cx="11943080" cy="479679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sp>
        <p:nvSpPr>
          <p:cNvPr id="10" name="object 10"/>
          <p:cNvSpPr txBox="1"/>
          <p:nvPr/>
        </p:nvSpPr>
        <p:spPr>
          <a:xfrm>
            <a:off x="644525" y="86360"/>
            <a:ext cx="1762125" cy="717550"/>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uFillTx/>
                <a:latin typeface="Times New Roman" panose="02020603050405020304" charset="0"/>
                <a:cs typeface="Times New Roman" panose="02020603050405020304" charset="0"/>
                <a:sym typeface="+mn-ea"/>
              </a:rPr>
              <a:t>Chongqing</a:t>
            </a:r>
            <a:r>
              <a:rPr lang="en-US" sz="1500" dirty="0">
                <a:solidFill>
                  <a:srgbClr val="FFFFFF"/>
                </a:solidFill>
                <a:uFillTx/>
                <a:latin typeface="Times New Roman" panose="02020603050405020304" charset="0"/>
                <a:cs typeface="Times New Roman" panose="02020603050405020304" charset="0"/>
                <a:sym typeface="+mn-ea"/>
              </a:rPr>
              <a:t> </a:t>
            </a:r>
            <a:r>
              <a:rPr sz="1500" dirty="0">
                <a:solidFill>
                  <a:srgbClr val="FFFFFF"/>
                </a:solidFill>
                <a:uFillTx/>
                <a:latin typeface="Times New Roman" panose="02020603050405020304" charset="0"/>
                <a:cs typeface="Times New Roman" panose="02020603050405020304" charset="0"/>
                <a:sym typeface="+mn-ea"/>
              </a:rPr>
              <a:t>University  of</a:t>
            </a:r>
            <a:r>
              <a:rPr lang="en-US" sz="1500" dirty="0">
                <a:solidFill>
                  <a:srgbClr val="FFFFFF"/>
                </a:solidFill>
                <a:uFillTx/>
                <a:latin typeface="Times New Roman" panose="02020603050405020304" charset="0"/>
                <a:cs typeface="Times New Roman" panose="02020603050405020304" charset="0"/>
                <a:sym typeface="+mn-ea"/>
              </a:rPr>
              <a:t> </a:t>
            </a:r>
            <a:r>
              <a:rPr sz="1500" dirty="0">
                <a:solidFill>
                  <a:srgbClr val="FFFFFF"/>
                </a:solidFill>
                <a:uFillTx/>
                <a:latin typeface="Times New Roman" panose="02020603050405020304" charset="0"/>
                <a:cs typeface="Times New Roman" panose="02020603050405020304" charset="0"/>
                <a:sym typeface="+mn-ea"/>
              </a:rPr>
              <a:t>Technology</a:t>
            </a:r>
            <a:endParaRPr sz="1500" dirty="0">
              <a:solidFill>
                <a:srgbClr val="FFFFFF"/>
              </a:solidFill>
              <a:uFillTx/>
              <a:latin typeface="Times New Roman" panose="02020603050405020304" charset="0"/>
              <a:cs typeface="Times New Roman" panose="02020603050405020304" charset="0"/>
            </a:endParaRPr>
          </a:p>
          <a:p>
            <a:pPr marL="12700" marR="5080">
              <a:lnSpc>
                <a:spcPct val="100000"/>
              </a:lnSpc>
              <a:spcBef>
                <a:spcPts val="100"/>
              </a:spcBef>
            </a:pPr>
            <a:endParaRPr sz="1500">
              <a:latin typeface="Times New Roman" panose="02020603050405020304" charset="0"/>
              <a:cs typeface="Times New Roman" panose="02020603050405020304" charset="0"/>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16" name="object 16"/>
          <p:cNvSpPr txBox="1"/>
          <p:nvPr/>
        </p:nvSpPr>
        <p:spPr>
          <a:xfrm>
            <a:off x="5234305" y="685800"/>
            <a:ext cx="1722120" cy="62738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sym typeface="+mn-ea"/>
              </a:rPr>
              <a:t>Method</a:t>
            </a:r>
            <a:endParaRPr sz="4000" b="1" spc="-5" dirty="0">
              <a:solidFill>
                <a:srgbClr val="001F5F"/>
              </a:solidFill>
              <a:latin typeface="Times New Roman" panose="02020603050405020304"/>
              <a:cs typeface="Times New Roman" panose="02020603050405020304"/>
            </a:endParaRPr>
          </a:p>
        </p:txBody>
      </p:sp>
      <p:pic>
        <p:nvPicPr>
          <p:cNvPr id="14" name="图片 13"/>
          <p:cNvPicPr>
            <a:picLocks noChangeAspect="1"/>
          </p:cNvPicPr>
          <p:nvPr>
            <p:custDataLst>
              <p:tags r:id="rId4"/>
            </p:custDataLst>
          </p:nvPr>
        </p:nvPicPr>
        <p:blipFill>
          <a:blip r:embed="rId5"/>
          <a:stretch>
            <a:fillRect/>
          </a:stretch>
        </p:blipFill>
        <p:spPr>
          <a:xfrm>
            <a:off x="5715000" y="1621790"/>
            <a:ext cx="5810250" cy="495300"/>
          </a:xfrm>
          <a:prstGeom prst="rect">
            <a:avLst/>
          </a:prstGeom>
        </p:spPr>
      </p:pic>
      <p:pic>
        <p:nvPicPr>
          <p:cNvPr id="15" name="图片 14"/>
          <p:cNvPicPr>
            <a:picLocks noChangeAspect="1"/>
          </p:cNvPicPr>
          <p:nvPr>
            <p:custDataLst>
              <p:tags r:id="rId6"/>
            </p:custDataLst>
          </p:nvPr>
        </p:nvPicPr>
        <p:blipFill>
          <a:blip r:embed="rId7"/>
          <a:stretch>
            <a:fillRect/>
          </a:stretch>
        </p:blipFill>
        <p:spPr>
          <a:xfrm>
            <a:off x="5895975" y="2286000"/>
            <a:ext cx="5629275" cy="495300"/>
          </a:xfrm>
          <a:prstGeom prst="rect">
            <a:avLst/>
          </a:prstGeom>
        </p:spPr>
      </p:pic>
      <p:pic>
        <p:nvPicPr>
          <p:cNvPr id="17" name="图片 16"/>
          <p:cNvPicPr>
            <a:picLocks noChangeAspect="1"/>
          </p:cNvPicPr>
          <p:nvPr>
            <p:custDataLst>
              <p:tags r:id="rId8"/>
            </p:custDataLst>
          </p:nvPr>
        </p:nvPicPr>
        <p:blipFill>
          <a:blip r:embed="rId9"/>
          <a:stretch>
            <a:fillRect/>
          </a:stretch>
        </p:blipFill>
        <p:spPr>
          <a:xfrm>
            <a:off x="5234940" y="3055620"/>
            <a:ext cx="6290310" cy="894715"/>
          </a:xfrm>
          <a:prstGeom prst="rect">
            <a:avLst/>
          </a:prstGeom>
        </p:spPr>
      </p:pic>
      <p:pic>
        <p:nvPicPr>
          <p:cNvPr id="18" name="图片 17"/>
          <p:cNvPicPr>
            <a:picLocks noChangeAspect="1"/>
          </p:cNvPicPr>
          <p:nvPr>
            <p:custDataLst>
              <p:tags r:id="rId10"/>
            </p:custDataLst>
          </p:nvPr>
        </p:nvPicPr>
        <p:blipFill>
          <a:blip r:embed="rId11"/>
          <a:srcRect r="2359"/>
          <a:stretch>
            <a:fillRect/>
          </a:stretch>
        </p:blipFill>
        <p:spPr>
          <a:xfrm>
            <a:off x="4429125" y="4038600"/>
            <a:ext cx="7096125" cy="1028700"/>
          </a:xfrm>
          <a:prstGeom prst="rect">
            <a:avLst/>
          </a:prstGeom>
        </p:spPr>
      </p:pic>
      <p:pic>
        <p:nvPicPr>
          <p:cNvPr id="19" name="图片 18"/>
          <p:cNvPicPr>
            <a:picLocks noChangeAspect="1"/>
          </p:cNvPicPr>
          <p:nvPr>
            <p:custDataLst>
              <p:tags r:id="rId12"/>
            </p:custDataLst>
          </p:nvPr>
        </p:nvPicPr>
        <p:blipFill>
          <a:blip r:embed="rId13"/>
          <a:stretch>
            <a:fillRect/>
          </a:stretch>
        </p:blipFill>
        <p:spPr>
          <a:xfrm>
            <a:off x="4370070" y="5105400"/>
            <a:ext cx="7155180" cy="948055"/>
          </a:xfrm>
          <a:prstGeom prst="rect">
            <a:avLst/>
          </a:prstGeom>
        </p:spPr>
      </p:pic>
      <p:pic>
        <p:nvPicPr>
          <p:cNvPr id="20" name="图片 19"/>
          <p:cNvPicPr>
            <a:picLocks noChangeAspect="1"/>
          </p:cNvPicPr>
          <p:nvPr>
            <p:custDataLst>
              <p:tags r:id="rId14"/>
            </p:custDataLst>
          </p:nvPr>
        </p:nvPicPr>
        <p:blipFill>
          <a:blip r:embed="rId15"/>
          <a:stretch>
            <a:fillRect/>
          </a:stretch>
        </p:blipFill>
        <p:spPr>
          <a:xfrm>
            <a:off x="146685" y="1522730"/>
            <a:ext cx="5036185" cy="247840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sp>
        <p:nvSpPr>
          <p:cNvPr id="10" name="object 10"/>
          <p:cNvSpPr txBox="1"/>
          <p:nvPr/>
        </p:nvSpPr>
        <p:spPr>
          <a:xfrm>
            <a:off x="644525" y="86360"/>
            <a:ext cx="1762125" cy="717550"/>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latin typeface="Times New Roman" panose="02020603050405020304" charset="0"/>
                <a:cs typeface="Times New Roman" panose="02020603050405020304" charset="0"/>
                <a:sym typeface="+mn-ea"/>
              </a:rPr>
              <a:t>Chongqing</a:t>
            </a:r>
            <a:r>
              <a:rPr lang="en-US" sz="1500" dirty="0">
                <a:solidFill>
                  <a:srgbClr val="FFFFFF"/>
                </a:solidFill>
                <a:latin typeface="Times New Roman" panose="02020603050405020304" charset="0"/>
                <a:cs typeface="Times New Roman" panose="02020603050405020304" charset="0"/>
                <a:sym typeface="+mn-ea"/>
              </a:rPr>
              <a:t> </a:t>
            </a:r>
            <a:r>
              <a:rPr sz="1500" dirty="0">
                <a:solidFill>
                  <a:srgbClr val="FFFFFF"/>
                </a:solidFill>
                <a:latin typeface="Times New Roman" panose="02020603050405020304" charset="0"/>
                <a:cs typeface="Times New Roman" panose="02020603050405020304" charset="0"/>
                <a:sym typeface="+mn-ea"/>
              </a:rPr>
              <a:t>University  of</a:t>
            </a:r>
            <a:r>
              <a:rPr lang="en-US" sz="1500" dirty="0">
                <a:solidFill>
                  <a:srgbClr val="FFFFFF"/>
                </a:solidFill>
                <a:latin typeface="Times New Roman" panose="02020603050405020304" charset="0"/>
                <a:cs typeface="Times New Roman" panose="02020603050405020304" charset="0"/>
                <a:sym typeface="+mn-ea"/>
              </a:rPr>
              <a:t> </a:t>
            </a:r>
            <a:r>
              <a:rPr sz="1500" dirty="0">
                <a:solidFill>
                  <a:srgbClr val="FFFFFF"/>
                </a:solidFill>
                <a:latin typeface="Times New Roman" panose="02020603050405020304" charset="0"/>
                <a:cs typeface="Times New Roman" panose="02020603050405020304" charset="0"/>
                <a:sym typeface="+mn-ea"/>
              </a:rPr>
              <a:t>Technology</a:t>
            </a:r>
            <a:endParaRPr sz="1500" dirty="0">
              <a:solidFill>
                <a:srgbClr val="FFFFFF"/>
              </a:solidFill>
              <a:latin typeface="Times New Roman" panose="02020603050405020304" charset="0"/>
              <a:cs typeface="Times New Roman" panose="02020603050405020304" charset="0"/>
            </a:endParaRPr>
          </a:p>
          <a:p>
            <a:pPr marL="12700" marR="5080">
              <a:lnSpc>
                <a:spcPct val="100000"/>
              </a:lnSpc>
              <a:spcBef>
                <a:spcPts val="100"/>
              </a:spcBef>
            </a:pPr>
            <a:endParaRPr sz="1500">
              <a:latin typeface="Times New Roman" panose="02020603050405020304" charset="0"/>
              <a:cs typeface="Times New Roman" panose="02020603050405020304" charset="0"/>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16" name="object 16"/>
          <p:cNvSpPr txBox="1"/>
          <p:nvPr/>
        </p:nvSpPr>
        <p:spPr>
          <a:xfrm>
            <a:off x="5234305" y="685800"/>
            <a:ext cx="1722120" cy="62738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sym typeface="+mn-ea"/>
              </a:rPr>
              <a:t>Method</a:t>
            </a:r>
            <a:endParaRPr sz="4000" b="1" spc="-5" dirty="0">
              <a:solidFill>
                <a:srgbClr val="001F5F"/>
              </a:solidFill>
              <a:latin typeface="Times New Roman" panose="02020603050405020304"/>
              <a:cs typeface="Times New Roman" panose="02020603050405020304"/>
            </a:endParaRPr>
          </a:p>
        </p:txBody>
      </p:sp>
      <p:pic>
        <p:nvPicPr>
          <p:cNvPr id="8" name="图片 7"/>
          <p:cNvPicPr>
            <a:picLocks noChangeAspect="1"/>
          </p:cNvPicPr>
          <p:nvPr>
            <p:custDataLst>
              <p:tags r:id="rId4"/>
            </p:custDataLst>
          </p:nvPr>
        </p:nvPicPr>
        <p:blipFill>
          <a:blip r:embed="rId5"/>
          <a:stretch>
            <a:fillRect/>
          </a:stretch>
        </p:blipFill>
        <p:spPr>
          <a:xfrm>
            <a:off x="6275705" y="1143000"/>
            <a:ext cx="5249545" cy="1118235"/>
          </a:xfrm>
          <a:prstGeom prst="rect">
            <a:avLst/>
          </a:prstGeom>
        </p:spPr>
      </p:pic>
      <p:pic>
        <p:nvPicPr>
          <p:cNvPr id="9" name="图片 8"/>
          <p:cNvPicPr>
            <a:picLocks noChangeAspect="1"/>
          </p:cNvPicPr>
          <p:nvPr>
            <p:custDataLst>
              <p:tags r:id="rId6"/>
            </p:custDataLst>
          </p:nvPr>
        </p:nvPicPr>
        <p:blipFill>
          <a:blip r:embed="rId7"/>
          <a:stretch>
            <a:fillRect/>
          </a:stretch>
        </p:blipFill>
        <p:spPr>
          <a:xfrm>
            <a:off x="6834505" y="2057400"/>
            <a:ext cx="4614545" cy="1174750"/>
          </a:xfrm>
          <a:prstGeom prst="rect">
            <a:avLst/>
          </a:prstGeom>
        </p:spPr>
      </p:pic>
      <p:pic>
        <p:nvPicPr>
          <p:cNvPr id="13" name="图片 12"/>
          <p:cNvPicPr>
            <a:picLocks noChangeAspect="1"/>
          </p:cNvPicPr>
          <p:nvPr>
            <p:custDataLst>
              <p:tags r:id="rId8"/>
            </p:custDataLst>
          </p:nvPr>
        </p:nvPicPr>
        <p:blipFill>
          <a:blip r:embed="rId9"/>
          <a:stretch>
            <a:fillRect/>
          </a:stretch>
        </p:blipFill>
        <p:spPr>
          <a:xfrm>
            <a:off x="6172200" y="3048000"/>
            <a:ext cx="5342255" cy="1433830"/>
          </a:xfrm>
          <a:prstGeom prst="rect">
            <a:avLst/>
          </a:prstGeom>
        </p:spPr>
      </p:pic>
      <p:pic>
        <p:nvPicPr>
          <p:cNvPr id="14" name="图片 13"/>
          <p:cNvPicPr>
            <a:picLocks noChangeAspect="1"/>
          </p:cNvPicPr>
          <p:nvPr>
            <p:custDataLst>
              <p:tags r:id="rId10"/>
            </p:custDataLst>
          </p:nvPr>
        </p:nvPicPr>
        <p:blipFill>
          <a:blip r:embed="rId11"/>
          <a:stretch>
            <a:fillRect/>
          </a:stretch>
        </p:blipFill>
        <p:spPr>
          <a:xfrm>
            <a:off x="304800" y="609600"/>
            <a:ext cx="3813810" cy="3829050"/>
          </a:xfrm>
          <a:prstGeom prst="rect">
            <a:avLst/>
          </a:prstGeom>
        </p:spPr>
      </p:pic>
      <p:pic>
        <p:nvPicPr>
          <p:cNvPr id="15" name="图片 14"/>
          <p:cNvPicPr>
            <a:picLocks noChangeAspect="1"/>
          </p:cNvPicPr>
          <p:nvPr>
            <p:custDataLst>
              <p:tags r:id="rId12"/>
            </p:custDataLst>
          </p:nvPr>
        </p:nvPicPr>
        <p:blipFill>
          <a:blip r:embed="rId13"/>
          <a:stretch>
            <a:fillRect/>
          </a:stretch>
        </p:blipFill>
        <p:spPr>
          <a:xfrm>
            <a:off x="6172200" y="4481830"/>
            <a:ext cx="5386705" cy="870585"/>
          </a:xfrm>
          <a:prstGeom prst="rect">
            <a:avLst/>
          </a:prstGeom>
        </p:spPr>
      </p:pic>
      <p:pic>
        <p:nvPicPr>
          <p:cNvPr id="20" name="图片 19"/>
          <p:cNvPicPr>
            <a:picLocks noChangeAspect="1"/>
          </p:cNvPicPr>
          <p:nvPr>
            <p:custDataLst>
              <p:tags r:id="rId14"/>
            </p:custDataLst>
          </p:nvPr>
        </p:nvPicPr>
        <p:blipFill>
          <a:blip r:embed="rId15"/>
          <a:srcRect r="16116"/>
          <a:stretch>
            <a:fillRect/>
          </a:stretch>
        </p:blipFill>
        <p:spPr>
          <a:xfrm>
            <a:off x="304800" y="4572000"/>
            <a:ext cx="2819400" cy="1465580"/>
          </a:xfrm>
          <a:prstGeom prst="rect">
            <a:avLst/>
          </a:prstGeom>
        </p:spPr>
      </p:pic>
      <p:pic>
        <p:nvPicPr>
          <p:cNvPr id="7" name="图片 6"/>
          <p:cNvPicPr>
            <a:picLocks noChangeAspect="1"/>
          </p:cNvPicPr>
          <p:nvPr>
            <p:custDataLst>
              <p:tags r:id="rId16"/>
            </p:custDataLst>
          </p:nvPr>
        </p:nvPicPr>
        <p:blipFill>
          <a:blip r:embed="rId17"/>
          <a:stretch>
            <a:fillRect/>
          </a:stretch>
        </p:blipFill>
        <p:spPr>
          <a:xfrm>
            <a:off x="2895600" y="5029200"/>
            <a:ext cx="3420110" cy="85661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sp>
        <p:nvSpPr>
          <p:cNvPr id="10" name="object 10"/>
          <p:cNvSpPr txBox="1"/>
          <p:nvPr/>
        </p:nvSpPr>
        <p:spPr>
          <a:xfrm>
            <a:off x="644525" y="86360"/>
            <a:ext cx="1762125" cy="717550"/>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latin typeface="Times New Roman" panose="02020603050405020304" charset="0"/>
                <a:cs typeface="Times New Roman" panose="02020603050405020304" charset="0"/>
                <a:sym typeface="+mn-ea"/>
              </a:rPr>
              <a:t>Chongqing</a:t>
            </a:r>
            <a:r>
              <a:rPr lang="en-US" sz="1500" dirty="0">
                <a:solidFill>
                  <a:srgbClr val="FFFFFF"/>
                </a:solidFill>
                <a:latin typeface="Times New Roman" panose="02020603050405020304" charset="0"/>
                <a:cs typeface="Times New Roman" panose="02020603050405020304" charset="0"/>
                <a:sym typeface="+mn-ea"/>
              </a:rPr>
              <a:t> </a:t>
            </a:r>
            <a:r>
              <a:rPr sz="1500" dirty="0">
                <a:solidFill>
                  <a:srgbClr val="FFFFFF"/>
                </a:solidFill>
                <a:latin typeface="Times New Roman" panose="02020603050405020304" charset="0"/>
                <a:cs typeface="Times New Roman" panose="02020603050405020304" charset="0"/>
                <a:sym typeface="+mn-ea"/>
              </a:rPr>
              <a:t>University  of</a:t>
            </a:r>
            <a:r>
              <a:rPr lang="en-US" sz="1500" dirty="0">
                <a:solidFill>
                  <a:srgbClr val="FFFFFF"/>
                </a:solidFill>
                <a:latin typeface="Times New Roman" panose="02020603050405020304" charset="0"/>
                <a:cs typeface="Times New Roman" panose="02020603050405020304" charset="0"/>
                <a:sym typeface="+mn-ea"/>
              </a:rPr>
              <a:t> </a:t>
            </a:r>
            <a:r>
              <a:rPr sz="1500" dirty="0">
                <a:solidFill>
                  <a:srgbClr val="FFFFFF"/>
                </a:solidFill>
                <a:latin typeface="Times New Roman" panose="02020603050405020304" charset="0"/>
                <a:cs typeface="Times New Roman" panose="02020603050405020304" charset="0"/>
                <a:sym typeface="+mn-ea"/>
              </a:rPr>
              <a:t>Technology</a:t>
            </a:r>
            <a:endParaRPr sz="1500" dirty="0">
              <a:solidFill>
                <a:srgbClr val="FFFFFF"/>
              </a:solidFill>
              <a:latin typeface="Times New Roman" panose="02020603050405020304" charset="0"/>
              <a:cs typeface="Times New Roman" panose="02020603050405020304" charset="0"/>
            </a:endParaRPr>
          </a:p>
          <a:p>
            <a:pPr marL="12700" marR="5080">
              <a:lnSpc>
                <a:spcPct val="100000"/>
              </a:lnSpc>
              <a:spcBef>
                <a:spcPts val="100"/>
              </a:spcBef>
            </a:pPr>
            <a:endParaRPr sz="1500">
              <a:latin typeface="Times New Roman" panose="02020603050405020304" charset="0"/>
              <a:cs typeface="Times New Roman" panose="02020603050405020304" charset="0"/>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16" name="object 16"/>
          <p:cNvSpPr txBox="1"/>
          <p:nvPr/>
        </p:nvSpPr>
        <p:spPr>
          <a:xfrm>
            <a:off x="5234305" y="685800"/>
            <a:ext cx="1722120" cy="62738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sym typeface="+mn-ea"/>
              </a:rPr>
              <a:t>Method</a:t>
            </a:r>
            <a:endParaRPr sz="4000" b="1" spc="-5" dirty="0">
              <a:solidFill>
                <a:srgbClr val="001F5F"/>
              </a:solidFill>
              <a:latin typeface="Times New Roman" panose="02020603050405020304"/>
              <a:cs typeface="Times New Roman" panose="02020603050405020304"/>
            </a:endParaRPr>
          </a:p>
        </p:txBody>
      </p:sp>
      <p:pic>
        <p:nvPicPr>
          <p:cNvPr id="7" name="图片 6"/>
          <p:cNvPicPr>
            <a:picLocks noChangeAspect="1"/>
          </p:cNvPicPr>
          <p:nvPr>
            <p:custDataLst>
              <p:tags r:id="rId4"/>
            </p:custDataLst>
          </p:nvPr>
        </p:nvPicPr>
        <p:blipFill>
          <a:blip r:embed="rId5"/>
          <a:stretch>
            <a:fillRect/>
          </a:stretch>
        </p:blipFill>
        <p:spPr>
          <a:xfrm>
            <a:off x="6324600" y="1371600"/>
            <a:ext cx="5139055" cy="539750"/>
          </a:xfrm>
          <a:prstGeom prst="rect">
            <a:avLst/>
          </a:prstGeom>
        </p:spPr>
      </p:pic>
      <p:pic>
        <p:nvPicPr>
          <p:cNvPr id="17" name="图片 16"/>
          <p:cNvPicPr>
            <a:picLocks noChangeAspect="1"/>
          </p:cNvPicPr>
          <p:nvPr>
            <p:custDataLst>
              <p:tags r:id="rId6"/>
            </p:custDataLst>
          </p:nvPr>
        </p:nvPicPr>
        <p:blipFill>
          <a:blip r:embed="rId7"/>
          <a:stretch>
            <a:fillRect/>
          </a:stretch>
        </p:blipFill>
        <p:spPr>
          <a:xfrm>
            <a:off x="5638800" y="1981200"/>
            <a:ext cx="5857875" cy="762635"/>
          </a:xfrm>
          <a:prstGeom prst="rect">
            <a:avLst/>
          </a:prstGeom>
        </p:spPr>
      </p:pic>
      <p:pic>
        <p:nvPicPr>
          <p:cNvPr id="18" name="图片 17"/>
          <p:cNvPicPr>
            <a:picLocks noChangeAspect="1"/>
          </p:cNvPicPr>
          <p:nvPr>
            <p:custDataLst>
              <p:tags r:id="rId8"/>
            </p:custDataLst>
          </p:nvPr>
        </p:nvPicPr>
        <p:blipFill>
          <a:blip r:embed="rId9"/>
          <a:stretch>
            <a:fillRect/>
          </a:stretch>
        </p:blipFill>
        <p:spPr>
          <a:xfrm>
            <a:off x="5257800" y="2813685"/>
            <a:ext cx="6262370" cy="410210"/>
          </a:xfrm>
          <a:prstGeom prst="rect">
            <a:avLst/>
          </a:prstGeom>
        </p:spPr>
      </p:pic>
      <p:pic>
        <p:nvPicPr>
          <p:cNvPr id="19" name="图片 18"/>
          <p:cNvPicPr>
            <a:picLocks noChangeAspect="1"/>
          </p:cNvPicPr>
          <p:nvPr>
            <p:custDataLst>
              <p:tags r:id="rId10"/>
            </p:custDataLst>
          </p:nvPr>
        </p:nvPicPr>
        <p:blipFill>
          <a:blip r:embed="rId11"/>
          <a:stretch>
            <a:fillRect/>
          </a:stretch>
        </p:blipFill>
        <p:spPr>
          <a:xfrm>
            <a:off x="5567045" y="3200400"/>
            <a:ext cx="5953125" cy="428625"/>
          </a:xfrm>
          <a:prstGeom prst="rect">
            <a:avLst/>
          </a:prstGeom>
        </p:spPr>
      </p:pic>
      <p:pic>
        <p:nvPicPr>
          <p:cNvPr id="21" name="图片 20"/>
          <p:cNvPicPr>
            <a:picLocks noChangeAspect="1"/>
          </p:cNvPicPr>
          <p:nvPr>
            <p:custDataLst>
              <p:tags r:id="rId12"/>
            </p:custDataLst>
          </p:nvPr>
        </p:nvPicPr>
        <p:blipFill>
          <a:blip r:embed="rId13"/>
          <a:stretch>
            <a:fillRect/>
          </a:stretch>
        </p:blipFill>
        <p:spPr>
          <a:xfrm>
            <a:off x="381000" y="1066800"/>
            <a:ext cx="3009900" cy="38671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sp>
        <p:nvSpPr>
          <p:cNvPr id="10" name="object 10"/>
          <p:cNvSpPr txBox="1"/>
          <p:nvPr/>
        </p:nvSpPr>
        <p:spPr>
          <a:xfrm>
            <a:off x="644525" y="86360"/>
            <a:ext cx="180911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uFillTx/>
                <a:latin typeface="Times New Roman" panose="02020603050405020304" charset="0"/>
                <a:cs typeface="Times New Roman" panose="02020603050405020304" charset="0"/>
                <a:sym typeface="+mn-ea"/>
              </a:rPr>
              <a:t>Chongqing</a:t>
            </a:r>
            <a:r>
              <a:rPr lang="en-US" sz="1500" dirty="0">
                <a:solidFill>
                  <a:srgbClr val="FFFFFF"/>
                </a:solidFill>
                <a:uFillTx/>
                <a:latin typeface="Times New Roman" panose="02020603050405020304" charset="0"/>
                <a:cs typeface="Times New Roman" panose="02020603050405020304" charset="0"/>
                <a:sym typeface="+mn-ea"/>
              </a:rPr>
              <a:t> </a:t>
            </a:r>
            <a:r>
              <a:rPr sz="1500" dirty="0">
                <a:solidFill>
                  <a:srgbClr val="FFFFFF"/>
                </a:solidFill>
                <a:uFillTx/>
                <a:latin typeface="Times New Roman" panose="02020603050405020304" charset="0"/>
                <a:cs typeface="Times New Roman" panose="02020603050405020304" charset="0"/>
                <a:sym typeface="+mn-ea"/>
              </a:rPr>
              <a:t>University  of</a:t>
            </a:r>
            <a:r>
              <a:rPr lang="en-US" sz="1500" dirty="0">
                <a:solidFill>
                  <a:srgbClr val="FFFFFF"/>
                </a:solidFill>
                <a:uFillTx/>
                <a:latin typeface="Times New Roman" panose="02020603050405020304" charset="0"/>
                <a:cs typeface="Times New Roman" panose="02020603050405020304" charset="0"/>
                <a:sym typeface="+mn-ea"/>
              </a:rPr>
              <a:t> </a:t>
            </a:r>
            <a:r>
              <a:rPr sz="1500" dirty="0">
                <a:solidFill>
                  <a:srgbClr val="FFFFFF"/>
                </a:solidFill>
                <a:uFillTx/>
                <a:latin typeface="Times New Roman" panose="02020603050405020304" charset="0"/>
                <a:cs typeface="Times New Roman" panose="02020603050405020304" charset="0"/>
                <a:sym typeface="+mn-ea"/>
              </a:rPr>
              <a:t>Technology</a:t>
            </a:r>
            <a:endParaRPr sz="1500">
              <a:latin typeface="Times New Roman" panose="02020603050405020304" charset="0"/>
              <a:cs typeface="Times New Roman" panose="02020603050405020304" charset="0"/>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16" name="object 16"/>
          <p:cNvSpPr txBox="1"/>
          <p:nvPr/>
        </p:nvSpPr>
        <p:spPr>
          <a:xfrm>
            <a:off x="4605655" y="685800"/>
            <a:ext cx="2981325" cy="750570"/>
          </a:xfrm>
          <a:prstGeom prst="rect">
            <a:avLst/>
          </a:prstGeom>
        </p:spPr>
        <p:txBody>
          <a:bodyPr vert="horz" wrap="square" lIns="0" tIns="12065" rIns="0" bIns="0" rtlCol="0">
            <a:no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sym typeface="+mn-ea"/>
              </a:rPr>
              <a:t>Experiments</a:t>
            </a:r>
            <a:endParaRPr sz="4000" b="1" spc="-5" dirty="0">
              <a:solidFill>
                <a:srgbClr val="001F5F"/>
              </a:solidFill>
              <a:latin typeface="Times New Roman" panose="02020603050405020304"/>
              <a:cs typeface="Times New Roman" panose="02020603050405020304"/>
            </a:endParaRPr>
          </a:p>
          <a:p>
            <a:pPr marL="12700">
              <a:lnSpc>
                <a:spcPct val="100000"/>
              </a:lnSpc>
              <a:spcBef>
                <a:spcPts val="95"/>
              </a:spcBef>
            </a:pPr>
            <a:endParaRPr sz="4000" b="1" spc="-5" dirty="0">
              <a:solidFill>
                <a:srgbClr val="001F5F"/>
              </a:solidFill>
              <a:latin typeface="Times New Roman" panose="02020603050405020304"/>
              <a:cs typeface="Times New Roman" panose="02020603050405020304"/>
            </a:endParaRPr>
          </a:p>
        </p:txBody>
      </p:sp>
      <p:pic>
        <p:nvPicPr>
          <p:cNvPr id="7" name="图片 6"/>
          <p:cNvPicPr>
            <a:picLocks noChangeAspect="1"/>
          </p:cNvPicPr>
          <p:nvPr>
            <p:custDataLst>
              <p:tags r:id="rId4"/>
            </p:custDataLst>
          </p:nvPr>
        </p:nvPicPr>
        <p:blipFill>
          <a:blip r:embed="rId5"/>
          <a:stretch>
            <a:fillRect/>
          </a:stretch>
        </p:blipFill>
        <p:spPr>
          <a:xfrm>
            <a:off x="762000" y="1518920"/>
            <a:ext cx="10725785" cy="513524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sp>
        <p:nvSpPr>
          <p:cNvPr id="10" name="object 10"/>
          <p:cNvSpPr txBox="1"/>
          <p:nvPr/>
        </p:nvSpPr>
        <p:spPr>
          <a:xfrm>
            <a:off x="644525" y="86360"/>
            <a:ext cx="193738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uFillTx/>
                <a:latin typeface="Times New Roman" panose="02020603050405020304" charset="0"/>
                <a:cs typeface="Times New Roman" panose="02020603050405020304" charset="0"/>
                <a:sym typeface="+mn-ea"/>
              </a:rPr>
              <a:t>Chongqing</a:t>
            </a:r>
            <a:r>
              <a:rPr lang="en-US" sz="1500" dirty="0">
                <a:solidFill>
                  <a:srgbClr val="FFFFFF"/>
                </a:solidFill>
                <a:uFillTx/>
                <a:latin typeface="Times New Roman" panose="02020603050405020304" charset="0"/>
                <a:cs typeface="Times New Roman" panose="02020603050405020304" charset="0"/>
                <a:sym typeface="+mn-ea"/>
              </a:rPr>
              <a:t> </a:t>
            </a:r>
            <a:r>
              <a:rPr sz="1500" dirty="0">
                <a:solidFill>
                  <a:srgbClr val="FFFFFF"/>
                </a:solidFill>
                <a:uFillTx/>
                <a:latin typeface="Times New Roman" panose="02020603050405020304" charset="0"/>
                <a:cs typeface="Times New Roman" panose="02020603050405020304" charset="0"/>
                <a:sym typeface="+mn-ea"/>
              </a:rPr>
              <a:t>University  of</a:t>
            </a:r>
            <a:r>
              <a:rPr lang="en-US" sz="1500" dirty="0">
                <a:solidFill>
                  <a:srgbClr val="FFFFFF"/>
                </a:solidFill>
                <a:uFillTx/>
                <a:latin typeface="Times New Roman" panose="02020603050405020304" charset="0"/>
                <a:cs typeface="Times New Roman" panose="02020603050405020304" charset="0"/>
                <a:sym typeface="+mn-ea"/>
              </a:rPr>
              <a:t> </a:t>
            </a:r>
            <a:r>
              <a:rPr sz="1500" dirty="0">
                <a:solidFill>
                  <a:srgbClr val="FFFFFF"/>
                </a:solidFill>
                <a:uFillTx/>
                <a:latin typeface="Times New Roman" panose="02020603050405020304" charset="0"/>
                <a:cs typeface="Times New Roman" panose="02020603050405020304" charset="0"/>
                <a:sym typeface="+mn-ea"/>
              </a:rPr>
              <a:t>Technology</a:t>
            </a:r>
            <a:endParaRPr sz="1500">
              <a:latin typeface="Times New Roman" panose="02020603050405020304" charset="0"/>
              <a:cs typeface="Times New Roman" panose="02020603050405020304" charset="0"/>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16" name="object 16"/>
          <p:cNvSpPr txBox="1"/>
          <p:nvPr/>
        </p:nvSpPr>
        <p:spPr>
          <a:xfrm>
            <a:off x="4605655" y="685800"/>
            <a:ext cx="2981325" cy="750570"/>
          </a:xfrm>
          <a:prstGeom prst="rect">
            <a:avLst/>
          </a:prstGeom>
        </p:spPr>
        <p:txBody>
          <a:bodyPr vert="horz" wrap="square" lIns="0" tIns="12065" rIns="0" bIns="0" rtlCol="0">
            <a:no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sym typeface="+mn-ea"/>
              </a:rPr>
              <a:t>Experiments</a:t>
            </a:r>
            <a:endParaRPr sz="4000" b="1" spc="-5" dirty="0">
              <a:solidFill>
                <a:srgbClr val="001F5F"/>
              </a:solidFill>
              <a:latin typeface="Times New Roman" panose="02020603050405020304"/>
              <a:cs typeface="Times New Roman" panose="02020603050405020304"/>
            </a:endParaRPr>
          </a:p>
          <a:p>
            <a:pPr marL="12700">
              <a:lnSpc>
                <a:spcPct val="100000"/>
              </a:lnSpc>
              <a:spcBef>
                <a:spcPts val="95"/>
              </a:spcBef>
            </a:pPr>
            <a:endParaRPr sz="4000" b="1" spc="-5" dirty="0">
              <a:solidFill>
                <a:srgbClr val="001F5F"/>
              </a:solidFill>
              <a:latin typeface="Times New Roman" panose="02020603050405020304"/>
              <a:cs typeface="Times New Roman" panose="02020603050405020304"/>
            </a:endParaRPr>
          </a:p>
        </p:txBody>
      </p:sp>
      <p:pic>
        <p:nvPicPr>
          <p:cNvPr id="7" name="图片 6"/>
          <p:cNvPicPr>
            <a:picLocks noChangeAspect="1"/>
          </p:cNvPicPr>
          <p:nvPr>
            <p:custDataLst>
              <p:tags r:id="rId4"/>
            </p:custDataLst>
          </p:nvPr>
        </p:nvPicPr>
        <p:blipFill>
          <a:blip r:embed="rId5"/>
          <a:stretch>
            <a:fillRect/>
          </a:stretch>
        </p:blipFill>
        <p:spPr>
          <a:xfrm>
            <a:off x="304800" y="1447800"/>
            <a:ext cx="6276975" cy="2661920"/>
          </a:xfrm>
          <a:prstGeom prst="rect">
            <a:avLst/>
          </a:prstGeom>
        </p:spPr>
      </p:pic>
      <p:pic>
        <p:nvPicPr>
          <p:cNvPr id="8" name="图片 7"/>
          <p:cNvPicPr>
            <a:picLocks noChangeAspect="1"/>
          </p:cNvPicPr>
          <p:nvPr>
            <p:custDataLst>
              <p:tags r:id="rId6"/>
            </p:custDataLst>
          </p:nvPr>
        </p:nvPicPr>
        <p:blipFill>
          <a:blip r:embed="rId7"/>
          <a:stretch>
            <a:fillRect/>
          </a:stretch>
        </p:blipFill>
        <p:spPr>
          <a:xfrm>
            <a:off x="6581775" y="1447800"/>
            <a:ext cx="5177155" cy="4344670"/>
          </a:xfrm>
          <a:prstGeom prst="rect">
            <a:avLst/>
          </a:prstGeom>
        </p:spPr>
      </p:pic>
      <p:pic>
        <p:nvPicPr>
          <p:cNvPr id="9" name="图片 8"/>
          <p:cNvPicPr>
            <a:picLocks noChangeAspect="1"/>
          </p:cNvPicPr>
          <p:nvPr>
            <p:custDataLst>
              <p:tags r:id="rId8"/>
            </p:custDataLst>
          </p:nvPr>
        </p:nvPicPr>
        <p:blipFill>
          <a:blip r:embed="rId9"/>
          <a:stretch>
            <a:fillRect/>
          </a:stretch>
        </p:blipFill>
        <p:spPr>
          <a:xfrm>
            <a:off x="381000" y="4191000"/>
            <a:ext cx="6165850" cy="24415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sp>
        <p:nvSpPr>
          <p:cNvPr id="10" name="object 10"/>
          <p:cNvSpPr txBox="1"/>
          <p:nvPr/>
        </p:nvSpPr>
        <p:spPr>
          <a:xfrm>
            <a:off x="644525" y="86360"/>
            <a:ext cx="193738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uFillTx/>
                <a:latin typeface="Times New Roman" panose="02020603050405020304" charset="0"/>
                <a:cs typeface="Times New Roman" panose="02020603050405020304" charset="0"/>
                <a:sym typeface="+mn-ea"/>
              </a:rPr>
              <a:t>Chongqing</a:t>
            </a:r>
            <a:r>
              <a:rPr lang="en-US" sz="1500" dirty="0">
                <a:solidFill>
                  <a:srgbClr val="FFFFFF"/>
                </a:solidFill>
                <a:uFillTx/>
                <a:latin typeface="Times New Roman" panose="02020603050405020304" charset="0"/>
                <a:cs typeface="Times New Roman" panose="02020603050405020304" charset="0"/>
                <a:sym typeface="+mn-ea"/>
              </a:rPr>
              <a:t> </a:t>
            </a:r>
            <a:r>
              <a:rPr sz="1500" dirty="0">
                <a:solidFill>
                  <a:srgbClr val="FFFFFF"/>
                </a:solidFill>
                <a:uFillTx/>
                <a:latin typeface="Times New Roman" panose="02020603050405020304" charset="0"/>
                <a:cs typeface="Times New Roman" panose="02020603050405020304" charset="0"/>
                <a:sym typeface="+mn-ea"/>
              </a:rPr>
              <a:t>University  of</a:t>
            </a:r>
            <a:r>
              <a:rPr lang="en-US" sz="1500" dirty="0">
                <a:solidFill>
                  <a:srgbClr val="FFFFFF"/>
                </a:solidFill>
                <a:uFillTx/>
                <a:latin typeface="Times New Roman" panose="02020603050405020304" charset="0"/>
                <a:cs typeface="Times New Roman" panose="02020603050405020304" charset="0"/>
                <a:sym typeface="+mn-ea"/>
              </a:rPr>
              <a:t> </a:t>
            </a:r>
            <a:r>
              <a:rPr sz="1500" dirty="0">
                <a:solidFill>
                  <a:srgbClr val="FFFFFF"/>
                </a:solidFill>
                <a:uFillTx/>
                <a:latin typeface="Times New Roman" panose="02020603050405020304" charset="0"/>
                <a:cs typeface="Times New Roman" panose="02020603050405020304" charset="0"/>
                <a:sym typeface="+mn-ea"/>
              </a:rPr>
              <a:t>Technology</a:t>
            </a:r>
            <a:endParaRPr sz="1500">
              <a:latin typeface="Times New Roman" panose="02020603050405020304" charset="0"/>
              <a:cs typeface="Times New Roman" panose="02020603050405020304" charset="0"/>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16" name="object 16"/>
          <p:cNvSpPr txBox="1"/>
          <p:nvPr/>
        </p:nvSpPr>
        <p:spPr>
          <a:xfrm>
            <a:off x="4605655" y="685800"/>
            <a:ext cx="2981325" cy="750570"/>
          </a:xfrm>
          <a:prstGeom prst="rect">
            <a:avLst/>
          </a:prstGeom>
        </p:spPr>
        <p:txBody>
          <a:bodyPr vert="horz" wrap="square" lIns="0" tIns="12065" rIns="0" bIns="0" rtlCol="0">
            <a:no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sym typeface="+mn-ea"/>
              </a:rPr>
              <a:t>Experiments</a:t>
            </a:r>
            <a:endParaRPr sz="4000" b="1" spc="-5" dirty="0">
              <a:solidFill>
                <a:srgbClr val="001F5F"/>
              </a:solidFill>
              <a:latin typeface="Times New Roman" panose="02020603050405020304"/>
              <a:cs typeface="Times New Roman" panose="02020603050405020304"/>
            </a:endParaRPr>
          </a:p>
          <a:p>
            <a:pPr marL="12700">
              <a:lnSpc>
                <a:spcPct val="100000"/>
              </a:lnSpc>
              <a:spcBef>
                <a:spcPts val="95"/>
              </a:spcBef>
            </a:pPr>
            <a:endParaRPr sz="4000" b="1" spc="-5" dirty="0">
              <a:solidFill>
                <a:srgbClr val="001F5F"/>
              </a:solidFill>
              <a:latin typeface="Times New Roman" panose="02020603050405020304"/>
              <a:cs typeface="Times New Roman" panose="02020603050405020304"/>
            </a:endParaRPr>
          </a:p>
        </p:txBody>
      </p:sp>
      <p:pic>
        <p:nvPicPr>
          <p:cNvPr id="7" name="图片 6"/>
          <p:cNvPicPr>
            <a:picLocks noChangeAspect="1"/>
          </p:cNvPicPr>
          <p:nvPr>
            <p:custDataLst>
              <p:tags r:id="rId4"/>
            </p:custDataLst>
          </p:nvPr>
        </p:nvPicPr>
        <p:blipFill>
          <a:blip r:embed="rId5"/>
          <a:stretch>
            <a:fillRect/>
          </a:stretch>
        </p:blipFill>
        <p:spPr>
          <a:xfrm>
            <a:off x="152400" y="1371600"/>
            <a:ext cx="6115685" cy="1838325"/>
          </a:xfrm>
          <a:prstGeom prst="rect">
            <a:avLst/>
          </a:prstGeom>
        </p:spPr>
      </p:pic>
      <p:pic>
        <p:nvPicPr>
          <p:cNvPr id="8" name="图片 7"/>
          <p:cNvPicPr>
            <a:picLocks noChangeAspect="1"/>
          </p:cNvPicPr>
          <p:nvPr>
            <p:custDataLst>
              <p:tags r:id="rId6"/>
            </p:custDataLst>
          </p:nvPr>
        </p:nvPicPr>
        <p:blipFill>
          <a:blip r:embed="rId7"/>
          <a:stretch>
            <a:fillRect/>
          </a:stretch>
        </p:blipFill>
        <p:spPr>
          <a:xfrm>
            <a:off x="76200" y="3352800"/>
            <a:ext cx="5325745" cy="2905125"/>
          </a:xfrm>
          <a:prstGeom prst="rect">
            <a:avLst/>
          </a:prstGeom>
        </p:spPr>
      </p:pic>
      <p:pic>
        <p:nvPicPr>
          <p:cNvPr id="13" name="图片 12"/>
          <p:cNvPicPr>
            <a:picLocks noChangeAspect="1"/>
          </p:cNvPicPr>
          <p:nvPr>
            <p:custDataLst>
              <p:tags r:id="rId8"/>
            </p:custDataLst>
          </p:nvPr>
        </p:nvPicPr>
        <p:blipFill>
          <a:blip r:embed="rId9"/>
          <a:stretch>
            <a:fillRect/>
          </a:stretch>
        </p:blipFill>
        <p:spPr>
          <a:xfrm>
            <a:off x="6324600" y="1518920"/>
            <a:ext cx="5099685" cy="2950845"/>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COMMONDATA" val="eyJoZGlkIjoiZDYyOWVlMmE3OWUzM2FkZTlkMDliYzU3NDg1NWYwNTEifQ=="/>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3503</Words>
  <Application>WPS 演示</Application>
  <PresentationFormat>On-screen Show (4:3)</PresentationFormat>
  <Paragraphs>187</Paragraphs>
  <Slides>13</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13</vt:i4>
      </vt:variant>
    </vt:vector>
  </HeadingPairs>
  <TitlesOfParts>
    <vt:vector size="24" baseType="lpstr">
      <vt:lpstr>Arial</vt:lpstr>
      <vt:lpstr>宋体</vt:lpstr>
      <vt:lpstr>Wingdings</vt:lpstr>
      <vt:lpstr>Trebuchet MS</vt:lpstr>
      <vt:lpstr>Arial</vt:lpstr>
      <vt:lpstr>Times New Roman</vt:lpstr>
      <vt:lpstr>Times New Roman</vt:lpstr>
      <vt:lpstr>Calibri</vt:lpstr>
      <vt:lpstr>微软雅黑</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ChongqingUniversity  of Technology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初</cp:lastModifiedBy>
  <cp:revision>37</cp:revision>
  <dcterms:created xsi:type="dcterms:W3CDTF">2023-09-17T03:47:00Z</dcterms:created>
  <dcterms:modified xsi:type="dcterms:W3CDTF">2024-01-11T10:36:58Z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2023-09-02T16:00:00Z</vt:filetime>
  </property>
  <property fmtid="{D5CDD505-2E9C-101B-9397-08002B2CF9AE}" pid="3" name="Creator">
    <vt:lpwstr>Microsoft? PowerPoint? 2016</vt:lpwstr>
  </property>
  <property fmtid="{D5CDD505-2E9C-101B-9397-08002B2CF9AE}" pid="4" name="LastSaved">
    <vt:filetime>2023-09-23T16:00:00Z</vt:filetime>
  </property>
  <property fmtid="{D5CDD505-2E9C-101B-9397-08002B2CF9AE}" pid="5" name="ICV">
    <vt:lpwstr>A0F8878B60E64672A816FA0C8C8558E8_12</vt:lpwstr>
  </property>
  <property fmtid="{D5CDD505-2E9C-101B-9397-08002B2CF9AE}" pid="6" name="KSOProductBuildVer">
    <vt:lpwstr>2052-12.1.0.16120</vt:lpwstr>
  </property>
</Properties>
</file>